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66" r:id="rId5"/>
    <p:sldId id="265" r:id="rId6"/>
    <p:sldId id="264" r:id="rId7"/>
    <p:sldId id="262" r:id="rId8"/>
    <p:sldId id="268" r:id="rId9"/>
    <p:sldId id="269" r:id="rId10"/>
    <p:sldId id="258" r:id="rId11"/>
    <p:sldId id="26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CD303-F79E-41BC-928F-9ED6ECC2130E}" v="1078" dt="2023-02-10T15:35:13.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82" autoAdjust="0"/>
  </p:normalViewPr>
  <p:slideViewPr>
    <p:cSldViewPr snapToGrid="0">
      <p:cViewPr varScale="1">
        <p:scale>
          <a:sx n="66" d="100"/>
          <a:sy n="66"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ed I. A. Jalali" userId="b930b708-7860-47f5-b9ba-429112975f8d" providerId="ADAL" clId="{869CD303-F79E-41BC-928F-9ED6ECC2130E}"/>
    <pc:docChg chg="undo custSel addSld delSld modSld">
      <pc:chgData name="Syed I. A. Jalali" userId="b930b708-7860-47f5-b9ba-429112975f8d" providerId="ADAL" clId="{869CD303-F79E-41BC-928F-9ED6ECC2130E}" dt="2023-02-10T15:35:13.893" v="2862"/>
      <pc:docMkLst>
        <pc:docMk/>
      </pc:docMkLst>
      <pc:sldChg chg="modSp mod">
        <pc:chgData name="Syed I. A. Jalali" userId="b930b708-7860-47f5-b9ba-429112975f8d" providerId="ADAL" clId="{869CD303-F79E-41BC-928F-9ED6ECC2130E}" dt="2023-02-09T19:55:38.027" v="2804" actId="1036"/>
        <pc:sldMkLst>
          <pc:docMk/>
          <pc:sldMk cId="1438751550" sldId="256"/>
        </pc:sldMkLst>
        <pc:spChg chg="mod">
          <ac:chgData name="Syed I. A. Jalali" userId="b930b708-7860-47f5-b9ba-429112975f8d" providerId="ADAL" clId="{869CD303-F79E-41BC-928F-9ED6ECC2130E}" dt="2023-02-09T19:55:38.027" v="2804" actId="1036"/>
          <ac:spMkLst>
            <pc:docMk/>
            <pc:sldMk cId="1438751550" sldId="256"/>
            <ac:spMk id="2" creationId="{B80982E5-4522-F627-7599-93B19DD682E9}"/>
          </ac:spMkLst>
        </pc:spChg>
        <pc:picChg chg="mod">
          <ac:chgData name="Syed I. A. Jalali" userId="b930b708-7860-47f5-b9ba-429112975f8d" providerId="ADAL" clId="{869CD303-F79E-41BC-928F-9ED6ECC2130E}" dt="2023-02-09T17:46:48.167" v="2721" actId="12788"/>
          <ac:picMkLst>
            <pc:docMk/>
            <pc:sldMk cId="1438751550" sldId="256"/>
            <ac:picMk id="1026" creationId="{8F20F2B5-24BB-3C1C-B45E-7B9D94A28711}"/>
          </ac:picMkLst>
        </pc:picChg>
      </pc:sldChg>
      <pc:sldChg chg="addSp delSp modSp mod delAnim modAnim modNotesTx">
        <pc:chgData name="Syed I. A. Jalali" userId="b930b708-7860-47f5-b9ba-429112975f8d" providerId="ADAL" clId="{869CD303-F79E-41BC-928F-9ED6ECC2130E}" dt="2023-02-09T17:49:05.272" v="2726"/>
        <pc:sldMkLst>
          <pc:docMk/>
          <pc:sldMk cId="1806355218" sldId="257"/>
        </pc:sldMkLst>
        <pc:spChg chg="mod">
          <ac:chgData name="Syed I. A. Jalali" userId="b930b708-7860-47f5-b9ba-429112975f8d" providerId="ADAL" clId="{869CD303-F79E-41BC-928F-9ED6ECC2130E}" dt="2023-02-06T18:23:48.831" v="474" actId="20577"/>
          <ac:spMkLst>
            <pc:docMk/>
            <pc:sldMk cId="1806355218" sldId="257"/>
            <ac:spMk id="6" creationId="{2ACED456-0D3F-6274-77A1-35573D0565AB}"/>
          </ac:spMkLst>
        </pc:spChg>
        <pc:spChg chg="del mod">
          <ac:chgData name="Syed I. A. Jalali" userId="b930b708-7860-47f5-b9ba-429112975f8d" providerId="ADAL" clId="{869CD303-F79E-41BC-928F-9ED6ECC2130E}" dt="2023-02-06T18:23:54.817" v="475" actId="478"/>
          <ac:spMkLst>
            <pc:docMk/>
            <pc:sldMk cId="1806355218" sldId="257"/>
            <ac:spMk id="8" creationId="{68648213-EC3F-B100-27BF-F4E887C83B53}"/>
          </ac:spMkLst>
        </pc:spChg>
        <pc:spChg chg="add mod">
          <ac:chgData name="Syed I. A. Jalali" userId="b930b708-7860-47f5-b9ba-429112975f8d" providerId="ADAL" clId="{869CD303-F79E-41BC-928F-9ED6ECC2130E}" dt="2023-02-06T18:02:51.700" v="14" actId="164"/>
          <ac:spMkLst>
            <pc:docMk/>
            <pc:sldMk cId="1806355218" sldId="257"/>
            <ac:spMk id="10" creationId="{361D5557-E2F8-E9AC-4F74-60A39367D680}"/>
          </ac:spMkLst>
        </pc:spChg>
        <pc:spChg chg="add mod">
          <ac:chgData name="Syed I. A. Jalali" userId="b930b708-7860-47f5-b9ba-429112975f8d" providerId="ADAL" clId="{869CD303-F79E-41BC-928F-9ED6ECC2130E}" dt="2023-02-09T17:49:00.054" v="2725" actId="20577"/>
          <ac:spMkLst>
            <pc:docMk/>
            <pc:sldMk cId="1806355218" sldId="257"/>
            <ac:spMk id="15" creationId="{E9454931-F633-57B7-2AA7-62BC2A5FCB34}"/>
          </ac:spMkLst>
        </pc:spChg>
        <pc:spChg chg="add mod">
          <ac:chgData name="Syed I. A. Jalali" userId="b930b708-7860-47f5-b9ba-429112975f8d" providerId="ADAL" clId="{869CD303-F79E-41BC-928F-9ED6ECC2130E}" dt="2023-02-07T21:14:16.088" v="1101" actId="208"/>
          <ac:spMkLst>
            <pc:docMk/>
            <pc:sldMk cId="1806355218" sldId="257"/>
            <ac:spMk id="16" creationId="{D2AC555D-DE02-A783-C632-50E88ED6C51F}"/>
          </ac:spMkLst>
        </pc:spChg>
        <pc:spChg chg="add del mod">
          <ac:chgData name="Syed I. A. Jalali" userId="b930b708-7860-47f5-b9ba-429112975f8d" providerId="ADAL" clId="{869CD303-F79E-41BC-928F-9ED6ECC2130E}" dt="2023-02-09T05:58:35.350" v="2006" actId="478"/>
          <ac:spMkLst>
            <pc:docMk/>
            <pc:sldMk cId="1806355218" sldId="257"/>
            <ac:spMk id="17" creationId="{F283F2BC-40F1-1C5D-AF06-23E15B553C38}"/>
          </ac:spMkLst>
        </pc:spChg>
        <pc:grpChg chg="add mod">
          <ac:chgData name="Syed I. A. Jalali" userId="b930b708-7860-47f5-b9ba-429112975f8d" providerId="ADAL" clId="{869CD303-F79E-41BC-928F-9ED6ECC2130E}" dt="2023-02-07T21:07:47.327" v="988" actId="1076"/>
          <ac:grpSpMkLst>
            <pc:docMk/>
            <pc:sldMk cId="1806355218" sldId="257"/>
            <ac:grpSpMk id="11" creationId="{976EA399-70E2-7785-685C-343206B90D18}"/>
          </ac:grpSpMkLst>
        </pc:grpChg>
        <pc:picChg chg="add mod">
          <ac:chgData name="Syed I. A. Jalali" userId="b930b708-7860-47f5-b9ba-429112975f8d" providerId="ADAL" clId="{869CD303-F79E-41BC-928F-9ED6ECC2130E}" dt="2023-02-06T18:02:51.700" v="14" actId="164"/>
          <ac:picMkLst>
            <pc:docMk/>
            <pc:sldMk cId="1806355218" sldId="257"/>
            <ac:picMk id="9" creationId="{D139227C-6A7D-8331-030E-B09862D350FE}"/>
          </ac:picMkLst>
        </pc:picChg>
        <pc:picChg chg="add del mod modCrop">
          <ac:chgData name="Syed I. A. Jalali" userId="b930b708-7860-47f5-b9ba-429112975f8d" providerId="ADAL" clId="{869CD303-F79E-41BC-928F-9ED6ECC2130E}" dt="2023-02-06T18:03:07.991" v="17" actId="478"/>
          <ac:picMkLst>
            <pc:docMk/>
            <pc:sldMk cId="1806355218" sldId="257"/>
            <ac:picMk id="12" creationId="{BDED0D19-E7DF-800F-F8A1-31BCFB866AEC}"/>
          </ac:picMkLst>
        </pc:picChg>
        <pc:picChg chg="add del mod">
          <ac:chgData name="Syed I. A. Jalali" userId="b930b708-7860-47f5-b9ba-429112975f8d" providerId="ADAL" clId="{869CD303-F79E-41BC-928F-9ED6ECC2130E}" dt="2023-02-06T18:23:55.794" v="476" actId="478"/>
          <ac:picMkLst>
            <pc:docMk/>
            <pc:sldMk cId="1806355218" sldId="257"/>
            <ac:picMk id="13" creationId="{F2532EEC-2B88-C18C-14D9-A2F2566310CD}"/>
          </ac:picMkLst>
        </pc:picChg>
        <pc:picChg chg="del mod">
          <ac:chgData name="Syed I. A. Jalali" userId="b930b708-7860-47f5-b9ba-429112975f8d" providerId="ADAL" clId="{869CD303-F79E-41BC-928F-9ED6ECC2130E}" dt="2023-02-06T18:23:56.443" v="477" actId="478"/>
          <ac:picMkLst>
            <pc:docMk/>
            <pc:sldMk cId="1806355218" sldId="257"/>
            <ac:picMk id="4098" creationId="{527A41F3-6CD5-6248-DF3E-AD109CA912ED}"/>
          </ac:picMkLst>
        </pc:picChg>
        <pc:picChg chg="mod">
          <ac:chgData name="Syed I. A. Jalali" userId="b930b708-7860-47f5-b9ba-429112975f8d" providerId="ADAL" clId="{869CD303-F79E-41BC-928F-9ED6ECC2130E}" dt="2023-02-07T21:07:50.066" v="989" actId="1076"/>
          <ac:picMkLst>
            <pc:docMk/>
            <pc:sldMk cId="1806355218" sldId="257"/>
            <ac:picMk id="4100" creationId="{CBAE9492-9C55-5ED0-3A39-36682BB02D81}"/>
          </ac:picMkLst>
        </pc:picChg>
        <pc:picChg chg="add mod">
          <ac:chgData name="Syed I. A. Jalali" userId="b930b708-7860-47f5-b9ba-429112975f8d" providerId="ADAL" clId="{869CD303-F79E-41BC-928F-9ED6ECC2130E}" dt="2023-02-07T21:07:55.471" v="990" actId="1076"/>
          <ac:picMkLst>
            <pc:docMk/>
            <pc:sldMk cId="1806355218" sldId="257"/>
            <ac:picMk id="4102" creationId="{1B3331D7-04B2-4FE2-057E-60E9D04DB9B7}"/>
          </ac:picMkLst>
        </pc:picChg>
      </pc:sldChg>
      <pc:sldChg chg="addSp delSp modSp mod delAnim modAnim">
        <pc:chgData name="Syed I. A. Jalali" userId="b930b708-7860-47f5-b9ba-429112975f8d" providerId="ADAL" clId="{869CD303-F79E-41BC-928F-9ED6ECC2130E}" dt="2023-02-09T18:09:53.076" v="2749"/>
        <pc:sldMkLst>
          <pc:docMk/>
          <pc:sldMk cId="155780467" sldId="258"/>
        </pc:sldMkLst>
        <pc:spChg chg="del mod">
          <ac:chgData name="Syed I. A. Jalali" userId="b930b708-7860-47f5-b9ba-429112975f8d" providerId="ADAL" clId="{869CD303-F79E-41BC-928F-9ED6ECC2130E}" dt="2023-02-09T06:54:49.853" v="2502" actId="478"/>
          <ac:spMkLst>
            <pc:docMk/>
            <pc:sldMk cId="155780467" sldId="258"/>
            <ac:spMk id="3" creationId="{94E3C349-A035-0697-A1B9-4BA039B6F15B}"/>
          </ac:spMkLst>
        </pc:spChg>
        <pc:spChg chg="del mod">
          <ac:chgData name="Syed I. A. Jalali" userId="b930b708-7860-47f5-b9ba-429112975f8d" providerId="ADAL" clId="{869CD303-F79E-41BC-928F-9ED6ECC2130E}" dt="2023-02-09T06:33:51.368" v="2383" actId="21"/>
          <ac:spMkLst>
            <pc:docMk/>
            <pc:sldMk cId="155780467" sldId="258"/>
            <ac:spMk id="5" creationId="{08490D26-3576-04D6-0EDD-0BC193DDF52E}"/>
          </ac:spMkLst>
        </pc:spChg>
        <pc:spChg chg="mod">
          <ac:chgData name="Syed I. A. Jalali" userId="b930b708-7860-47f5-b9ba-429112975f8d" providerId="ADAL" clId="{869CD303-F79E-41BC-928F-9ED6ECC2130E}" dt="2023-02-09T06:57:57.531" v="2572" actId="20577"/>
          <ac:spMkLst>
            <pc:docMk/>
            <pc:sldMk cId="155780467" sldId="258"/>
            <ac:spMk id="6" creationId="{2ACED456-0D3F-6274-77A1-35573D0565AB}"/>
          </ac:spMkLst>
        </pc:spChg>
        <pc:spChg chg="add del mod">
          <ac:chgData name="Syed I. A. Jalali" userId="b930b708-7860-47f5-b9ba-429112975f8d" providerId="ADAL" clId="{869CD303-F79E-41BC-928F-9ED6ECC2130E}" dt="2023-02-09T06:54:48.548" v="2501" actId="478"/>
          <ac:spMkLst>
            <pc:docMk/>
            <pc:sldMk cId="155780467" sldId="258"/>
            <ac:spMk id="7" creationId="{635A03E7-6500-C2D5-FC19-D94E8275CD5D}"/>
          </ac:spMkLst>
        </pc:spChg>
        <pc:spChg chg="add mod">
          <ac:chgData name="Syed I. A. Jalali" userId="b930b708-7860-47f5-b9ba-429112975f8d" providerId="ADAL" clId="{869CD303-F79E-41BC-928F-9ED6ECC2130E}" dt="2023-02-09T06:56:08.056" v="2533" actId="1076"/>
          <ac:spMkLst>
            <pc:docMk/>
            <pc:sldMk cId="155780467" sldId="258"/>
            <ac:spMk id="11" creationId="{A58BCD34-1528-F8D5-A532-5F257D162FE3}"/>
          </ac:spMkLst>
        </pc:spChg>
        <pc:spChg chg="add del mod">
          <ac:chgData name="Syed I. A. Jalali" userId="b930b708-7860-47f5-b9ba-429112975f8d" providerId="ADAL" clId="{869CD303-F79E-41BC-928F-9ED6ECC2130E}" dt="2023-02-09T07:28:44.436" v="2660" actId="478"/>
          <ac:spMkLst>
            <pc:docMk/>
            <pc:sldMk cId="155780467" sldId="258"/>
            <ac:spMk id="12" creationId="{CCEF7784-232F-B99B-9F87-E7B70A49980B}"/>
          </ac:spMkLst>
        </pc:spChg>
        <pc:spChg chg="add del mod">
          <ac:chgData name="Syed I. A. Jalali" userId="b930b708-7860-47f5-b9ba-429112975f8d" providerId="ADAL" clId="{869CD303-F79E-41BC-928F-9ED6ECC2130E}" dt="2023-02-09T07:29:14.922" v="2707" actId="478"/>
          <ac:spMkLst>
            <pc:docMk/>
            <pc:sldMk cId="155780467" sldId="258"/>
            <ac:spMk id="13" creationId="{BF5C6150-53C7-8AE9-C0D0-72A1000BD893}"/>
          </ac:spMkLst>
        </pc:spChg>
        <pc:picChg chg="add del mod">
          <ac:chgData name="Syed I. A. Jalali" userId="b930b708-7860-47f5-b9ba-429112975f8d" providerId="ADAL" clId="{869CD303-F79E-41BC-928F-9ED6ECC2130E}" dt="2023-02-09T06:32:59.996" v="2323" actId="21"/>
          <ac:picMkLst>
            <pc:docMk/>
            <pc:sldMk cId="155780467" sldId="258"/>
            <ac:picMk id="4" creationId="{6CD20214-DE4D-8510-E7C5-37DC45B33917}"/>
          </ac:picMkLst>
        </pc:picChg>
        <pc:picChg chg="add mod">
          <ac:chgData name="Syed I. A. Jalali" userId="b930b708-7860-47f5-b9ba-429112975f8d" providerId="ADAL" clId="{869CD303-F79E-41BC-928F-9ED6ECC2130E}" dt="2023-02-09T06:54:56.269" v="2504" actId="1076"/>
          <ac:picMkLst>
            <pc:docMk/>
            <pc:sldMk cId="155780467" sldId="258"/>
            <ac:picMk id="8" creationId="{7369B0C0-B53D-77FE-7AD5-CAB3C3C07521}"/>
          </ac:picMkLst>
        </pc:picChg>
        <pc:picChg chg="add mod">
          <ac:chgData name="Syed I. A. Jalali" userId="b930b708-7860-47f5-b9ba-429112975f8d" providerId="ADAL" clId="{869CD303-F79E-41BC-928F-9ED6ECC2130E}" dt="2023-02-09T06:55:37.411" v="2512" actId="1076"/>
          <ac:picMkLst>
            <pc:docMk/>
            <pc:sldMk cId="155780467" sldId="258"/>
            <ac:picMk id="9" creationId="{E322479D-3D78-EE43-F850-269135F143A7}"/>
          </ac:picMkLst>
        </pc:picChg>
        <pc:picChg chg="add mod">
          <ac:chgData name="Syed I. A. Jalali" userId="b930b708-7860-47f5-b9ba-429112975f8d" providerId="ADAL" clId="{869CD303-F79E-41BC-928F-9ED6ECC2130E}" dt="2023-02-09T18:09:50.977" v="2748" actId="1076"/>
          <ac:picMkLst>
            <pc:docMk/>
            <pc:sldMk cId="155780467" sldId="258"/>
            <ac:picMk id="14" creationId="{93BA71B3-4AE9-B491-9B8F-9C420578CF88}"/>
          </ac:picMkLst>
        </pc:picChg>
        <pc:picChg chg="add mod">
          <ac:chgData name="Syed I. A. Jalali" userId="b930b708-7860-47f5-b9ba-429112975f8d" providerId="ADAL" clId="{869CD303-F79E-41BC-928F-9ED6ECC2130E}" dt="2023-02-09T06:55:35.650" v="2511" actId="14100"/>
          <ac:picMkLst>
            <pc:docMk/>
            <pc:sldMk cId="155780467" sldId="258"/>
            <ac:picMk id="2052" creationId="{EA3DF92B-EB51-1D7A-A557-435E56E296BE}"/>
          </ac:picMkLst>
        </pc:picChg>
      </pc:sldChg>
      <pc:sldChg chg="del">
        <pc:chgData name="Syed I. A. Jalali" userId="b930b708-7860-47f5-b9ba-429112975f8d" providerId="ADAL" clId="{869CD303-F79E-41BC-928F-9ED6ECC2130E}" dt="2023-02-09T07:19:12.002" v="2649" actId="47"/>
        <pc:sldMkLst>
          <pc:docMk/>
          <pc:sldMk cId="2488493544" sldId="259"/>
        </pc:sldMkLst>
      </pc:sldChg>
      <pc:sldChg chg="del">
        <pc:chgData name="Syed I. A. Jalali" userId="b930b708-7860-47f5-b9ba-429112975f8d" providerId="ADAL" clId="{869CD303-F79E-41BC-928F-9ED6ECC2130E}" dt="2023-02-09T07:19:13.599" v="2650" actId="47"/>
        <pc:sldMkLst>
          <pc:docMk/>
          <pc:sldMk cId="3983500444" sldId="260"/>
        </pc:sldMkLst>
      </pc:sldChg>
      <pc:sldChg chg="addSp delSp modSp mod delAnim modAnim modNotesTx">
        <pc:chgData name="Syed I. A. Jalali" userId="b930b708-7860-47f5-b9ba-429112975f8d" providerId="ADAL" clId="{869CD303-F79E-41BC-928F-9ED6ECC2130E}" dt="2023-02-09T18:13:01.555" v="2753"/>
        <pc:sldMkLst>
          <pc:docMk/>
          <pc:sldMk cId="3116971876" sldId="261"/>
        </pc:sldMkLst>
        <pc:spChg chg="add mod">
          <ac:chgData name="Syed I. A. Jalali" userId="b930b708-7860-47f5-b9ba-429112975f8d" providerId="ADAL" clId="{869CD303-F79E-41BC-928F-9ED6ECC2130E}" dt="2023-02-09T06:01:23.854" v="2009" actId="1076"/>
          <ac:spMkLst>
            <pc:docMk/>
            <pc:sldMk cId="3116971876" sldId="261"/>
            <ac:spMk id="2" creationId="{5E311744-17AA-1637-0539-54F7F2882295}"/>
          </ac:spMkLst>
        </pc:spChg>
        <pc:spChg chg="add mod">
          <ac:chgData name="Syed I. A. Jalali" userId="b930b708-7860-47f5-b9ba-429112975f8d" providerId="ADAL" clId="{869CD303-F79E-41BC-928F-9ED6ECC2130E}" dt="2023-02-09T07:33:22.224" v="2716" actId="1076"/>
          <ac:spMkLst>
            <pc:docMk/>
            <pc:sldMk cId="3116971876" sldId="261"/>
            <ac:spMk id="3" creationId="{36E0B572-2E53-ABF2-81DD-FC27BB79F3C9}"/>
          </ac:spMkLst>
        </pc:spChg>
        <pc:spChg chg="add mod">
          <ac:chgData name="Syed I. A. Jalali" userId="b930b708-7860-47f5-b9ba-429112975f8d" providerId="ADAL" clId="{869CD303-F79E-41BC-928F-9ED6ECC2130E}" dt="2023-02-09T07:33:22.224" v="2716" actId="1076"/>
          <ac:spMkLst>
            <pc:docMk/>
            <pc:sldMk cId="3116971876" sldId="261"/>
            <ac:spMk id="4" creationId="{075D9E92-9D66-3C58-F1AA-3465C7675624}"/>
          </ac:spMkLst>
        </pc:spChg>
        <pc:spChg chg="mod">
          <ac:chgData name="Syed I. A. Jalali" userId="b930b708-7860-47f5-b9ba-429112975f8d" providerId="ADAL" clId="{869CD303-F79E-41BC-928F-9ED6ECC2130E}" dt="2023-02-09T06:01:20.999" v="2008" actId="1076"/>
          <ac:spMkLst>
            <pc:docMk/>
            <pc:sldMk cId="3116971876" sldId="261"/>
            <ac:spMk id="5" creationId="{08490D26-3576-04D6-0EDD-0BC193DDF52E}"/>
          </ac:spMkLst>
        </pc:spChg>
        <pc:spChg chg="mod">
          <ac:chgData name="Syed I. A. Jalali" userId="b930b708-7860-47f5-b9ba-429112975f8d" providerId="ADAL" clId="{869CD303-F79E-41BC-928F-9ED6ECC2130E}" dt="2023-02-06T18:06:45.132" v="41" actId="20577"/>
          <ac:spMkLst>
            <pc:docMk/>
            <pc:sldMk cId="3116971876" sldId="261"/>
            <ac:spMk id="6" creationId="{2ACED456-0D3F-6274-77A1-35573D0565AB}"/>
          </ac:spMkLst>
        </pc:spChg>
        <pc:spChg chg="add del mod">
          <ac:chgData name="Syed I. A. Jalali" userId="b930b708-7860-47f5-b9ba-429112975f8d" providerId="ADAL" clId="{869CD303-F79E-41BC-928F-9ED6ECC2130E}" dt="2023-02-09T07:01:56.644" v="2574" actId="478"/>
          <ac:spMkLst>
            <pc:docMk/>
            <pc:sldMk cId="3116971876" sldId="261"/>
            <ac:spMk id="7" creationId="{EC3C22A4-AB15-8AB0-0FD5-07F2670B1D26}"/>
          </ac:spMkLst>
        </pc:spChg>
        <pc:spChg chg="add del mod">
          <ac:chgData name="Syed I. A. Jalali" userId="b930b708-7860-47f5-b9ba-429112975f8d" providerId="ADAL" clId="{869CD303-F79E-41BC-928F-9ED6ECC2130E}" dt="2023-02-09T07:01:54.977" v="2573" actId="478"/>
          <ac:spMkLst>
            <pc:docMk/>
            <pc:sldMk cId="3116971876" sldId="261"/>
            <ac:spMk id="8" creationId="{719400C3-3C30-8A0A-2296-03033DE7562A}"/>
          </ac:spMkLst>
        </pc:spChg>
        <pc:spChg chg="add mod">
          <ac:chgData name="Syed I. A. Jalali" userId="b930b708-7860-47f5-b9ba-429112975f8d" providerId="ADAL" clId="{869CD303-F79E-41BC-928F-9ED6ECC2130E}" dt="2023-02-09T07:33:22.224" v="2716" actId="1076"/>
          <ac:spMkLst>
            <pc:docMk/>
            <pc:sldMk cId="3116971876" sldId="261"/>
            <ac:spMk id="9" creationId="{5C4DF2BF-271D-F657-D9E0-EE15E7CD05C1}"/>
          </ac:spMkLst>
        </pc:spChg>
        <pc:spChg chg="add mod">
          <ac:chgData name="Syed I. A. Jalali" userId="b930b708-7860-47f5-b9ba-429112975f8d" providerId="ADAL" clId="{869CD303-F79E-41BC-928F-9ED6ECC2130E}" dt="2023-02-09T07:33:22.224" v="2716" actId="1076"/>
          <ac:spMkLst>
            <pc:docMk/>
            <pc:sldMk cId="3116971876" sldId="261"/>
            <ac:spMk id="10" creationId="{4A157C3E-0FB5-A887-7DFD-52462601EBF6}"/>
          </ac:spMkLst>
        </pc:spChg>
        <pc:spChg chg="add mod">
          <ac:chgData name="Syed I. A. Jalali" userId="b930b708-7860-47f5-b9ba-429112975f8d" providerId="ADAL" clId="{869CD303-F79E-41BC-928F-9ED6ECC2130E}" dt="2023-02-07T19:12:16.622" v="786" actId="1076"/>
          <ac:spMkLst>
            <pc:docMk/>
            <pc:sldMk cId="3116971876" sldId="261"/>
            <ac:spMk id="12" creationId="{945B8C1D-FF9E-B944-1C8C-178A1B26C990}"/>
          </ac:spMkLst>
        </pc:spChg>
        <pc:spChg chg="add del">
          <ac:chgData name="Syed I. A. Jalali" userId="b930b708-7860-47f5-b9ba-429112975f8d" providerId="ADAL" clId="{869CD303-F79E-41BC-928F-9ED6ECC2130E}" dt="2023-02-07T19:12:51.484" v="790"/>
          <ac:spMkLst>
            <pc:docMk/>
            <pc:sldMk cId="3116971876" sldId="261"/>
            <ac:spMk id="14" creationId="{9B41B915-BA27-82A8-A2D6-3CFD8D417B2C}"/>
          </ac:spMkLst>
        </pc:spChg>
        <pc:spChg chg="add mod">
          <ac:chgData name="Syed I. A. Jalali" userId="b930b708-7860-47f5-b9ba-429112975f8d" providerId="ADAL" clId="{869CD303-F79E-41BC-928F-9ED6ECC2130E}" dt="2023-02-07T19:13:37.157" v="824" actId="1076"/>
          <ac:spMkLst>
            <pc:docMk/>
            <pc:sldMk cId="3116971876" sldId="261"/>
            <ac:spMk id="15" creationId="{6DF66BDB-BDFE-0F24-2825-20001DE6FAC0}"/>
          </ac:spMkLst>
        </pc:spChg>
        <pc:spChg chg="add mod">
          <ac:chgData name="Syed I. A. Jalali" userId="b930b708-7860-47f5-b9ba-429112975f8d" providerId="ADAL" clId="{869CD303-F79E-41BC-928F-9ED6ECC2130E}" dt="2023-02-09T07:33:22.224" v="2716" actId="1076"/>
          <ac:spMkLst>
            <pc:docMk/>
            <pc:sldMk cId="3116971876" sldId="261"/>
            <ac:spMk id="16" creationId="{B9EA8B20-B98E-F5F2-8E70-EAF0DA57C579}"/>
          </ac:spMkLst>
        </pc:spChg>
        <pc:spChg chg="add mod">
          <ac:chgData name="Syed I. A. Jalali" userId="b930b708-7860-47f5-b9ba-429112975f8d" providerId="ADAL" clId="{869CD303-F79E-41BC-928F-9ED6ECC2130E}" dt="2023-02-09T07:33:22.224" v="2716" actId="1076"/>
          <ac:spMkLst>
            <pc:docMk/>
            <pc:sldMk cId="3116971876" sldId="261"/>
            <ac:spMk id="17" creationId="{4F411949-3C51-027A-3828-6B181BB1DCF2}"/>
          </ac:spMkLst>
        </pc:spChg>
        <pc:spChg chg="add mod">
          <ac:chgData name="Syed I. A. Jalali" userId="b930b708-7860-47f5-b9ba-429112975f8d" providerId="ADAL" clId="{869CD303-F79E-41BC-928F-9ED6ECC2130E}" dt="2023-02-09T07:33:11.383" v="2713" actId="1076"/>
          <ac:spMkLst>
            <pc:docMk/>
            <pc:sldMk cId="3116971876" sldId="261"/>
            <ac:spMk id="18" creationId="{EFC0220C-10D6-88A6-1DC6-106A8D7AAE44}"/>
          </ac:spMkLst>
        </pc:spChg>
        <pc:spChg chg="add mod">
          <ac:chgData name="Syed I. A. Jalali" userId="b930b708-7860-47f5-b9ba-429112975f8d" providerId="ADAL" clId="{869CD303-F79E-41BC-928F-9ED6ECC2130E}" dt="2023-02-09T07:33:46.827" v="2720" actId="20577"/>
          <ac:spMkLst>
            <pc:docMk/>
            <pc:sldMk cId="3116971876" sldId="261"/>
            <ac:spMk id="19" creationId="{6ADED9B4-D44E-90BC-9A04-F29D9C2E0CEE}"/>
          </ac:spMkLst>
        </pc:spChg>
        <pc:picChg chg="add mod">
          <ac:chgData name="Syed I. A. Jalali" userId="b930b708-7860-47f5-b9ba-429112975f8d" providerId="ADAL" clId="{869CD303-F79E-41BC-928F-9ED6ECC2130E}" dt="2023-02-09T06:02:44.675" v="2099" actId="1076"/>
          <ac:picMkLst>
            <pc:docMk/>
            <pc:sldMk cId="3116971876" sldId="261"/>
            <ac:picMk id="5122" creationId="{C7D38C4C-A417-1BFF-5C8D-E568CCB363BC}"/>
          </ac:picMkLst>
        </pc:picChg>
        <pc:picChg chg="add mod">
          <ac:chgData name="Syed I. A. Jalali" userId="b930b708-7860-47f5-b9ba-429112975f8d" providerId="ADAL" clId="{869CD303-F79E-41BC-928F-9ED6ECC2130E}" dt="2023-02-07T19:11:44.521" v="777" actId="14100"/>
          <ac:picMkLst>
            <pc:docMk/>
            <pc:sldMk cId="3116971876" sldId="261"/>
            <ac:picMk id="5124" creationId="{6BFC2DBF-2F35-52A8-7CC0-FCCD9B715C8C}"/>
          </ac:picMkLst>
        </pc:picChg>
      </pc:sldChg>
      <pc:sldChg chg="addSp delSp modSp mod modAnim modNotesTx">
        <pc:chgData name="Syed I. A. Jalali" userId="b930b708-7860-47f5-b9ba-429112975f8d" providerId="ADAL" clId="{869CD303-F79E-41BC-928F-9ED6ECC2130E}" dt="2023-02-09T17:59:41.615" v="2739" actId="1076"/>
        <pc:sldMkLst>
          <pc:docMk/>
          <pc:sldMk cId="2407145072" sldId="262"/>
        </pc:sldMkLst>
        <pc:spChg chg="add mod">
          <ac:chgData name="Syed I. A. Jalali" userId="b930b708-7860-47f5-b9ba-429112975f8d" providerId="ADAL" clId="{869CD303-F79E-41BC-928F-9ED6ECC2130E}" dt="2023-02-09T06:34:22.939" v="2391" actId="1076"/>
          <ac:spMkLst>
            <pc:docMk/>
            <pc:sldMk cId="2407145072" sldId="262"/>
            <ac:spMk id="3" creationId="{68C658C4-FE2B-BF5E-EEEA-F3E077FBCBE8}"/>
          </ac:spMkLst>
        </pc:spChg>
        <pc:spChg chg="mod">
          <ac:chgData name="Syed I. A. Jalali" userId="b930b708-7860-47f5-b9ba-429112975f8d" providerId="ADAL" clId="{869CD303-F79E-41BC-928F-9ED6ECC2130E}" dt="2023-02-09T06:37:42.756" v="2420"/>
          <ac:spMkLst>
            <pc:docMk/>
            <pc:sldMk cId="2407145072" sldId="262"/>
            <ac:spMk id="6" creationId="{2ACED456-0D3F-6274-77A1-35573D0565AB}"/>
          </ac:spMkLst>
        </pc:spChg>
        <pc:spChg chg="add mod">
          <ac:chgData name="Syed I. A. Jalali" userId="b930b708-7860-47f5-b9ba-429112975f8d" providerId="ADAL" clId="{869CD303-F79E-41BC-928F-9ED6ECC2130E}" dt="2023-02-09T07:30:36.120" v="2708" actId="1076"/>
          <ac:spMkLst>
            <pc:docMk/>
            <pc:sldMk cId="2407145072" sldId="262"/>
            <ac:spMk id="7" creationId="{A0015950-CFF7-21E4-905A-BECD5FCB02F2}"/>
          </ac:spMkLst>
        </pc:spChg>
        <pc:spChg chg="add mod">
          <ac:chgData name="Syed I. A. Jalali" userId="b930b708-7860-47f5-b9ba-429112975f8d" providerId="ADAL" clId="{869CD303-F79E-41BC-928F-9ED6ECC2130E}" dt="2023-02-09T06:39:33.010" v="2444" actId="1076"/>
          <ac:spMkLst>
            <pc:docMk/>
            <pc:sldMk cId="2407145072" sldId="262"/>
            <ac:spMk id="8" creationId="{AE145E93-3B3F-3039-2619-9BB6E0774229}"/>
          </ac:spMkLst>
        </pc:spChg>
        <pc:spChg chg="add mod">
          <ac:chgData name="Syed I. A. Jalali" userId="b930b708-7860-47f5-b9ba-429112975f8d" providerId="ADAL" clId="{869CD303-F79E-41BC-928F-9ED6ECC2130E}" dt="2023-02-09T06:36:52.876" v="2406" actId="115"/>
          <ac:spMkLst>
            <pc:docMk/>
            <pc:sldMk cId="2407145072" sldId="262"/>
            <ac:spMk id="9" creationId="{ED3FE5DB-FF76-6CB6-3FFF-2FBD802B0C9C}"/>
          </ac:spMkLst>
        </pc:spChg>
        <pc:spChg chg="add mod">
          <ac:chgData name="Syed I. A. Jalali" userId="b930b708-7860-47f5-b9ba-429112975f8d" providerId="ADAL" clId="{869CD303-F79E-41BC-928F-9ED6ECC2130E}" dt="2023-02-09T06:38:38.591" v="2434" actId="115"/>
          <ac:spMkLst>
            <pc:docMk/>
            <pc:sldMk cId="2407145072" sldId="262"/>
            <ac:spMk id="10" creationId="{9F29FE01-A7F7-12E9-BB4B-E1D50DABA73F}"/>
          </ac:spMkLst>
        </pc:spChg>
        <pc:spChg chg="add del mod">
          <ac:chgData name="Syed I. A. Jalali" userId="b930b708-7860-47f5-b9ba-429112975f8d" providerId="ADAL" clId="{869CD303-F79E-41BC-928F-9ED6ECC2130E}" dt="2023-02-09T06:37:36.031" v="2418"/>
          <ac:spMkLst>
            <pc:docMk/>
            <pc:sldMk cId="2407145072" sldId="262"/>
            <ac:spMk id="11" creationId="{14038735-6B8B-90C7-8E26-EC15B2F80F2F}"/>
          </ac:spMkLst>
        </pc:spChg>
        <pc:spChg chg="add mod">
          <ac:chgData name="Syed I. A. Jalali" userId="b930b708-7860-47f5-b9ba-429112975f8d" providerId="ADAL" clId="{869CD303-F79E-41BC-928F-9ED6ECC2130E}" dt="2023-02-09T06:38:38.591" v="2434" actId="115"/>
          <ac:spMkLst>
            <pc:docMk/>
            <pc:sldMk cId="2407145072" sldId="262"/>
            <ac:spMk id="12" creationId="{1BE1699E-965D-9CD8-8ACB-BCC6D35895E5}"/>
          </ac:spMkLst>
        </pc:spChg>
        <pc:picChg chg="mod">
          <ac:chgData name="Syed I. A. Jalali" userId="b930b708-7860-47f5-b9ba-429112975f8d" providerId="ADAL" clId="{869CD303-F79E-41BC-928F-9ED6ECC2130E}" dt="2023-02-09T06:36:07.019" v="2393" actId="1076"/>
          <ac:picMkLst>
            <pc:docMk/>
            <pc:sldMk cId="2407145072" sldId="262"/>
            <ac:picMk id="2" creationId="{C1783F32-ADEB-BD7F-E895-81F965B973E5}"/>
          </ac:picMkLst>
        </pc:picChg>
        <pc:picChg chg="add mod">
          <ac:chgData name="Syed I. A. Jalali" userId="b930b708-7860-47f5-b9ba-429112975f8d" providerId="ADAL" clId="{869CD303-F79E-41BC-928F-9ED6ECC2130E}" dt="2023-02-09T06:36:05.444" v="2392" actId="1076"/>
          <ac:picMkLst>
            <pc:docMk/>
            <pc:sldMk cId="2407145072" sldId="262"/>
            <ac:picMk id="4" creationId="{DBDCD5D4-4B1A-9D3B-9725-532BB5DD0594}"/>
          </ac:picMkLst>
        </pc:picChg>
        <pc:picChg chg="del mod">
          <ac:chgData name="Syed I. A. Jalali" userId="b930b708-7860-47f5-b9ba-429112975f8d" providerId="ADAL" clId="{869CD303-F79E-41BC-928F-9ED6ECC2130E}" dt="2023-02-09T06:32:50.368" v="2319" actId="21"/>
          <ac:picMkLst>
            <pc:docMk/>
            <pc:sldMk cId="2407145072" sldId="262"/>
            <ac:picMk id="3074" creationId="{7C7CDBF9-6B3C-EDD2-60F3-5CFD6232D079}"/>
          </ac:picMkLst>
        </pc:picChg>
        <pc:picChg chg="del">
          <ac:chgData name="Syed I. A. Jalali" userId="b930b708-7860-47f5-b9ba-429112975f8d" providerId="ADAL" clId="{869CD303-F79E-41BC-928F-9ED6ECC2130E}" dt="2023-02-09T06:32:50.368" v="2319" actId="21"/>
          <ac:picMkLst>
            <pc:docMk/>
            <pc:sldMk cId="2407145072" sldId="262"/>
            <ac:picMk id="3076" creationId="{DFB05CCE-B5F8-1512-DAA7-04E5E5A3FDEB}"/>
          </ac:picMkLst>
        </pc:picChg>
        <pc:picChg chg="add del mod">
          <ac:chgData name="Syed I. A. Jalali" userId="b930b708-7860-47f5-b9ba-429112975f8d" providerId="ADAL" clId="{869CD303-F79E-41BC-928F-9ED6ECC2130E}" dt="2023-02-09T06:40:52.745" v="2449" actId="21"/>
          <ac:picMkLst>
            <pc:docMk/>
            <pc:sldMk cId="2407145072" sldId="262"/>
            <ac:picMk id="3078" creationId="{BD2067AA-098D-A281-7C8A-C15EDC35C989}"/>
          </ac:picMkLst>
        </pc:picChg>
        <pc:picChg chg="add mod">
          <ac:chgData name="Syed I. A. Jalali" userId="b930b708-7860-47f5-b9ba-429112975f8d" providerId="ADAL" clId="{869CD303-F79E-41BC-928F-9ED6ECC2130E}" dt="2023-02-09T17:59:41.615" v="2739" actId="1076"/>
          <ac:picMkLst>
            <pc:docMk/>
            <pc:sldMk cId="2407145072" sldId="262"/>
            <ac:picMk id="3080" creationId="{844B73FA-BDBE-79D4-6206-B65C82D24277}"/>
          </ac:picMkLst>
        </pc:picChg>
        <pc:cxnChg chg="add mod">
          <ac:chgData name="Syed I. A. Jalali" userId="b930b708-7860-47f5-b9ba-429112975f8d" providerId="ADAL" clId="{869CD303-F79E-41BC-928F-9ED6ECC2130E}" dt="2023-02-09T17:59:36.606" v="2737" actId="1076"/>
          <ac:cxnSpMkLst>
            <pc:docMk/>
            <pc:sldMk cId="2407145072" sldId="262"/>
            <ac:cxnSpMk id="14" creationId="{7B7A27C3-BB55-A172-337D-99B3397EBD09}"/>
          </ac:cxnSpMkLst>
        </pc:cxnChg>
      </pc:sldChg>
      <pc:sldChg chg="addSp delSp modSp add mod addAnim delAnim modAnim modNotesTx">
        <pc:chgData name="Syed I. A. Jalali" userId="b930b708-7860-47f5-b9ba-429112975f8d" providerId="ADAL" clId="{869CD303-F79E-41BC-928F-9ED6ECC2130E}" dt="2023-02-08T22:24:42.626" v="1378"/>
        <pc:sldMkLst>
          <pc:docMk/>
          <pc:sldMk cId="1396986413" sldId="263"/>
        </pc:sldMkLst>
        <pc:spChg chg="add mod">
          <ac:chgData name="Syed I. A. Jalali" userId="b930b708-7860-47f5-b9ba-429112975f8d" providerId="ADAL" clId="{869CD303-F79E-41BC-928F-9ED6ECC2130E}" dt="2023-02-07T21:09:21.044" v="1032" actId="1076"/>
          <ac:spMkLst>
            <pc:docMk/>
            <pc:sldMk cId="1396986413" sldId="263"/>
            <ac:spMk id="4" creationId="{8AA45BBE-775C-12FC-29D5-3099C12FD1BA}"/>
          </ac:spMkLst>
        </pc:spChg>
        <pc:spChg chg="add mod">
          <ac:chgData name="Syed I. A. Jalali" userId="b930b708-7860-47f5-b9ba-429112975f8d" providerId="ADAL" clId="{869CD303-F79E-41BC-928F-9ED6ECC2130E}" dt="2023-02-07T21:09:07.941" v="1024" actId="1076"/>
          <ac:spMkLst>
            <pc:docMk/>
            <pc:sldMk cId="1396986413" sldId="263"/>
            <ac:spMk id="5" creationId="{9B13E5AE-3989-FD81-785C-DB6705CB5092}"/>
          </ac:spMkLst>
        </pc:spChg>
        <pc:spChg chg="mod">
          <ac:chgData name="Syed I. A. Jalali" userId="b930b708-7860-47f5-b9ba-429112975f8d" providerId="ADAL" clId="{869CD303-F79E-41BC-928F-9ED6ECC2130E}" dt="2023-02-07T20:58:19.028" v="953" actId="20577"/>
          <ac:spMkLst>
            <pc:docMk/>
            <pc:sldMk cId="1396986413" sldId="263"/>
            <ac:spMk id="6" creationId="{2ACED456-0D3F-6274-77A1-35573D0565AB}"/>
          </ac:spMkLst>
        </pc:spChg>
        <pc:spChg chg="mod">
          <ac:chgData name="Syed I. A. Jalali" userId="b930b708-7860-47f5-b9ba-429112975f8d" providerId="ADAL" clId="{869CD303-F79E-41BC-928F-9ED6ECC2130E}" dt="2023-02-07T20:56:28.676" v="921" actId="1076"/>
          <ac:spMkLst>
            <pc:docMk/>
            <pc:sldMk cId="1396986413" sldId="263"/>
            <ac:spMk id="8" creationId="{68648213-EC3F-B100-27BF-F4E887C83B53}"/>
          </ac:spMkLst>
        </pc:spChg>
        <pc:spChg chg="add mod">
          <ac:chgData name="Syed I. A. Jalali" userId="b930b708-7860-47f5-b9ba-429112975f8d" providerId="ADAL" clId="{869CD303-F79E-41BC-928F-9ED6ECC2130E}" dt="2023-02-07T20:56:58.046" v="931" actId="1076"/>
          <ac:spMkLst>
            <pc:docMk/>
            <pc:sldMk cId="1396986413" sldId="263"/>
            <ac:spMk id="12" creationId="{D2A1C67E-E55A-4261-8CB0-225A9A41FEB1}"/>
          </ac:spMkLst>
        </pc:spChg>
        <pc:spChg chg="add mod">
          <ac:chgData name="Syed I. A. Jalali" userId="b930b708-7860-47f5-b9ba-429112975f8d" providerId="ADAL" clId="{869CD303-F79E-41BC-928F-9ED6ECC2130E}" dt="2023-02-07T20:56:37.587" v="925" actId="1076"/>
          <ac:spMkLst>
            <pc:docMk/>
            <pc:sldMk cId="1396986413" sldId="263"/>
            <ac:spMk id="15" creationId="{2F07A9E1-85E9-3958-B35A-6B593A9CF3D5}"/>
          </ac:spMkLst>
        </pc:spChg>
        <pc:spChg chg="add mod">
          <ac:chgData name="Syed I. A. Jalali" userId="b930b708-7860-47f5-b9ba-429112975f8d" providerId="ADAL" clId="{869CD303-F79E-41BC-928F-9ED6ECC2130E}" dt="2023-02-07T21:18:22.710" v="1134" actId="207"/>
          <ac:spMkLst>
            <pc:docMk/>
            <pc:sldMk cId="1396986413" sldId="263"/>
            <ac:spMk id="16" creationId="{8CB53604-3A4B-9AC3-CAD0-D1EAB68B3088}"/>
          </ac:spMkLst>
        </pc:spChg>
        <pc:spChg chg="add mod">
          <ac:chgData name="Syed I. A. Jalali" userId="b930b708-7860-47f5-b9ba-429112975f8d" providerId="ADAL" clId="{869CD303-F79E-41BC-928F-9ED6ECC2130E}" dt="2023-02-07T21:18:40.885" v="1139" actId="1076"/>
          <ac:spMkLst>
            <pc:docMk/>
            <pc:sldMk cId="1396986413" sldId="263"/>
            <ac:spMk id="17" creationId="{3EC0596D-40BC-AC33-1DDA-3B00136491DF}"/>
          </ac:spMkLst>
        </pc:spChg>
        <pc:spChg chg="add mod">
          <ac:chgData name="Syed I. A. Jalali" userId="b930b708-7860-47f5-b9ba-429112975f8d" providerId="ADAL" clId="{869CD303-F79E-41BC-928F-9ED6ECC2130E}" dt="2023-02-07T21:23:30.644" v="1171" actId="1076"/>
          <ac:spMkLst>
            <pc:docMk/>
            <pc:sldMk cId="1396986413" sldId="263"/>
            <ac:spMk id="19" creationId="{225F34B6-2929-50A8-4F87-2AAE9D36E2EA}"/>
          </ac:spMkLst>
        </pc:spChg>
        <pc:spChg chg="add mod">
          <ac:chgData name="Syed I. A. Jalali" userId="b930b708-7860-47f5-b9ba-429112975f8d" providerId="ADAL" clId="{869CD303-F79E-41BC-928F-9ED6ECC2130E}" dt="2023-02-07T21:24:16.037" v="1180" actId="1076"/>
          <ac:spMkLst>
            <pc:docMk/>
            <pc:sldMk cId="1396986413" sldId="263"/>
            <ac:spMk id="20" creationId="{F2999F5D-32F0-ECAB-4626-1AA12808CB0E}"/>
          </ac:spMkLst>
        </pc:spChg>
        <pc:grpChg chg="del">
          <ac:chgData name="Syed I. A. Jalali" userId="b930b708-7860-47f5-b9ba-429112975f8d" providerId="ADAL" clId="{869CD303-F79E-41BC-928F-9ED6ECC2130E}" dt="2023-02-06T18:24:13.053" v="484" actId="478"/>
          <ac:grpSpMkLst>
            <pc:docMk/>
            <pc:sldMk cId="1396986413" sldId="263"/>
            <ac:grpSpMk id="11" creationId="{976EA399-70E2-7785-685C-343206B90D18}"/>
          </ac:grpSpMkLst>
        </pc:grpChg>
        <pc:picChg chg="add mod">
          <ac:chgData name="Syed I. A. Jalali" userId="b930b708-7860-47f5-b9ba-429112975f8d" providerId="ADAL" clId="{869CD303-F79E-41BC-928F-9ED6ECC2130E}" dt="2023-02-07T20:57:02.183" v="932" actId="1076"/>
          <ac:picMkLst>
            <pc:docMk/>
            <pc:sldMk cId="1396986413" sldId="263"/>
            <ac:picMk id="2" creationId="{D9228A37-1780-4225-F69D-A3634F56BA2C}"/>
          </ac:picMkLst>
        </pc:picChg>
        <pc:picChg chg="mod">
          <ac:chgData name="Syed I. A. Jalali" userId="b930b708-7860-47f5-b9ba-429112975f8d" providerId="ADAL" clId="{869CD303-F79E-41BC-928F-9ED6ECC2130E}" dt="2023-02-07T20:56:39.773" v="926" actId="1076"/>
          <ac:picMkLst>
            <pc:docMk/>
            <pc:sldMk cId="1396986413" sldId="263"/>
            <ac:picMk id="13" creationId="{F2532EEC-2B88-C18C-14D9-A2F2566310CD}"/>
          </ac:picMkLst>
        </pc:picChg>
        <pc:picChg chg="mod">
          <ac:chgData name="Syed I. A. Jalali" userId="b930b708-7860-47f5-b9ba-429112975f8d" providerId="ADAL" clId="{869CD303-F79E-41BC-928F-9ED6ECC2130E}" dt="2023-02-07T20:56:54.283" v="929" actId="1076"/>
          <ac:picMkLst>
            <pc:docMk/>
            <pc:sldMk cId="1396986413" sldId="263"/>
            <ac:picMk id="4098" creationId="{527A41F3-6CD5-6248-DF3E-AD109CA912ED}"/>
          </ac:picMkLst>
        </pc:picChg>
        <pc:picChg chg="del">
          <ac:chgData name="Syed I. A. Jalali" userId="b930b708-7860-47f5-b9ba-429112975f8d" providerId="ADAL" clId="{869CD303-F79E-41BC-928F-9ED6ECC2130E}" dt="2023-02-06T18:24:12.368" v="483" actId="478"/>
          <ac:picMkLst>
            <pc:docMk/>
            <pc:sldMk cId="1396986413" sldId="263"/>
            <ac:picMk id="4100" creationId="{CBAE9492-9C55-5ED0-3A39-36682BB02D81}"/>
          </ac:picMkLst>
        </pc:picChg>
        <pc:picChg chg="add mod">
          <ac:chgData name="Syed I. A. Jalali" userId="b930b708-7860-47f5-b9ba-429112975f8d" providerId="ADAL" clId="{869CD303-F79E-41BC-928F-9ED6ECC2130E}" dt="2023-02-06T19:25:47.357" v="523" actId="1076"/>
          <ac:picMkLst>
            <pc:docMk/>
            <pc:sldMk cId="1396986413" sldId="263"/>
            <ac:picMk id="6146" creationId="{D6904D66-6D0A-9655-986F-D896D46E3F64}"/>
          </ac:picMkLst>
        </pc:picChg>
        <pc:picChg chg="add mod">
          <ac:chgData name="Syed I. A. Jalali" userId="b930b708-7860-47f5-b9ba-429112975f8d" providerId="ADAL" clId="{869CD303-F79E-41BC-928F-9ED6ECC2130E}" dt="2023-02-06T19:25:49.300" v="524" actId="1076"/>
          <ac:picMkLst>
            <pc:docMk/>
            <pc:sldMk cId="1396986413" sldId="263"/>
            <ac:picMk id="6148" creationId="{F29A47C4-BD94-5C0B-D257-A2E8A516AADD}"/>
          </ac:picMkLst>
        </pc:picChg>
        <pc:picChg chg="add mod">
          <ac:chgData name="Syed I. A. Jalali" userId="b930b708-7860-47f5-b9ba-429112975f8d" providerId="ADAL" clId="{869CD303-F79E-41BC-928F-9ED6ECC2130E}" dt="2023-02-07T20:56:41.471" v="927" actId="1076"/>
          <ac:picMkLst>
            <pc:docMk/>
            <pc:sldMk cId="1396986413" sldId="263"/>
            <ac:picMk id="6150" creationId="{85C5F814-F159-5B3D-773F-B5D0237F4E4A}"/>
          </ac:picMkLst>
        </pc:picChg>
        <pc:picChg chg="add del">
          <ac:chgData name="Syed I. A. Jalali" userId="b930b708-7860-47f5-b9ba-429112975f8d" providerId="ADAL" clId="{869CD303-F79E-41BC-928F-9ED6ECC2130E}" dt="2023-02-08T22:24:42.626" v="1378"/>
          <ac:picMkLst>
            <pc:docMk/>
            <pc:sldMk cId="1396986413" sldId="263"/>
            <ac:picMk id="6152" creationId="{E44CABAF-01CD-A88E-B5AA-4664FC23D52B}"/>
          </ac:picMkLst>
        </pc:picChg>
      </pc:sldChg>
      <pc:sldChg chg="addSp delSp modSp new mod modAnim">
        <pc:chgData name="Syed I. A. Jalali" userId="b930b708-7860-47f5-b9ba-429112975f8d" providerId="ADAL" clId="{869CD303-F79E-41BC-928F-9ED6ECC2130E}" dt="2023-02-09T17:56:06.699" v="2734"/>
        <pc:sldMkLst>
          <pc:docMk/>
          <pc:sldMk cId="274019364" sldId="264"/>
        </pc:sldMkLst>
        <pc:spChg chg="del">
          <ac:chgData name="Syed I. A. Jalali" userId="b930b708-7860-47f5-b9ba-429112975f8d" providerId="ADAL" clId="{869CD303-F79E-41BC-928F-9ED6ECC2130E}" dt="2023-02-06T21:56:55.513" v="739" actId="478"/>
          <ac:spMkLst>
            <pc:docMk/>
            <pc:sldMk cId="274019364" sldId="264"/>
            <ac:spMk id="2" creationId="{C4402927-A7B7-1275-4DD0-D5C6FA4CCBAD}"/>
          </ac:spMkLst>
        </pc:spChg>
        <pc:spChg chg="del">
          <ac:chgData name="Syed I. A. Jalali" userId="b930b708-7860-47f5-b9ba-429112975f8d" providerId="ADAL" clId="{869CD303-F79E-41BC-928F-9ED6ECC2130E}" dt="2023-02-06T21:56:54.495" v="738" actId="478"/>
          <ac:spMkLst>
            <pc:docMk/>
            <pc:sldMk cId="274019364" sldId="264"/>
            <ac:spMk id="3" creationId="{981CFF9F-DE65-CF74-A583-93B9219C4323}"/>
          </ac:spMkLst>
        </pc:spChg>
        <pc:spChg chg="add mod">
          <ac:chgData name="Syed I. A. Jalali" userId="b930b708-7860-47f5-b9ba-429112975f8d" providerId="ADAL" clId="{869CD303-F79E-41BC-928F-9ED6ECC2130E}" dt="2023-02-07T21:06:16.050" v="984" actId="20577"/>
          <ac:spMkLst>
            <pc:docMk/>
            <pc:sldMk cId="274019364" sldId="264"/>
            <ac:spMk id="4" creationId="{D33AEE5C-1481-B958-4537-99327C4CB8BD}"/>
          </ac:spMkLst>
        </pc:spChg>
        <pc:spChg chg="add mod">
          <ac:chgData name="Syed I. A. Jalali" userId="b930b708-7860-47f5-b9ba-429112975f8d" providerId="ADAL" clId="{869CD303-F79E-41BC-928F-9ED6ECC2130E}" dt="2023-02-08T22:28:01.989" v="1420" actId="20577"/>
          <ac:spMkLst>
            <pc:docMk/>
            <pc:sldMk cId="274019364" sldId="264"/>
            <ac:spMk id="6" creationId="{9B3DDA63-A0DF-3E4C-88E9-7F37A610F39A}"/>
          </ac:spMkLst>
        </pc:spChg>
        <pc:spChg chg="add mod">
          <ac:chgData name="Syed I. A. Jalali" userId="b930b708-7860-47f5-b9ba-429112975f8d" providerId="ADAL" clId="{869CD303-F79E-41BC-928F-9ED6ECC2130E}" dt="2023-02-07T21:34:04.631" v="1316" actId="14100"/>
          <ac:spMkLst>
            <pc:docMk/>
            <pc:sldMk cId="274019364" sldId="264"/>
            <ac:spMk id="8" creationId="{74AF0C21-8F49-2134-2110-FF748E1C0C13}"/>
          </ac:spMkLst>
        </pc:spChg>
        <pc:spChg chg="add del mod">
          <ac:chgData name="Syed I. A. Jalali" userId="b930b708-7860-47f5-b9ba-429112975f8d" providerId="ADAL" clId="{869CD303-F79E-41BC-928F-9ED6ECC2130E}" dt="2023-02-07T21:17:24.093" v="1127" actId="478"/>
          <ac:spMkLst>
            <pc:docMk/>
            <pc:sldMk cId="274019364" sldId="264"/>
            <ac:spMk id="10" creationId="{DA87CED1-B5A6-24A6-67B7-BE373DE2DA7B}"/>
          </ac:spMkLst>
        </pc:spChg>
        <pc:spChg chg="add mod">
          <ac:chgData name="Syed I. A. Jalali" userId="b930b708-7860-47f5-b9ba-429112975f8d" providerId="ADAL" clId="{869CD303-F79E-41BC-928F-9ED6ECC2130E}" dt="2023-02-08T22:29:53.748" v="1496" actId="20577"/>
          <ac:spMkLst>
            <pc:docMk/>
            <pc:sldMk cId="274019364" sldId="264"/>
            <ac:spMk id="12" creationId="{78EA7630-83F6-A162-9543-97E021A37B4A}"/>
          </ac:spMkLst>
        </pc:spChg>
        <pc:spChg chg="add mod">
          <ac:chgData name="Syed I. A. Jalali" userId="b930b708-7860-47f5-b9ba-429112975f8d" providerId="ADAL" clId="{869CD303-F79E-41BC-928F-9ED6ECC2130E}" dt="2023-02-08T22:30:25.107" v="1529" actId="20577"/>
          <ac:spMkLst>
            <pc:docMk/>
            <pc:sldMk cId="274019364" sldId="264"/>
            <ac:spMk id="14" creationId="{BBBCF0D7-59A7-9E4E-AF28-709E2A2D5221}"/>
          </ac:spMkLst>
        </pc:spChg>
        <pc:graphicFrameChg chg="add mod">
          <ac:chgData name="Syed I. A. Jalali" userId="b930b708-7860-47f5-b9ba-429112975f8d" providerId="ADAL" clId="{869CD303-F79E-41BC-928F-9ED6ECC2130E}" dt="2023-02-09T17:56:06.699" v="2734"/>
          <ac:graphicFrameMkLst>
            <pc:docMk/>
            <pc:sldMk cId="274019364" sldId="264"/>
            <ac:graphicFrameMk id="13" creationId="{358A8A9B-D13B-F575-AAC6-1465CA8E92D6}"/>
          </ac:graphicFrameMkLst>
        </pc:graphicFrameChg>
      </pc:sldChg>
      <pc:sldChg chg="addSp delSp modSp new del mod">
        <pc:chgData name="Syed I. A. Jalali" userId="b930b708-7860-47f5-b9ba-429112975f8d" providerId="ADAL" clId="{869CD303-F79E-41BC-928F-9ED6ECC2130E}" dt="2023-02-06T21:40:38.888" v="736" actId="47"/>
        <pc:sldMkLst>
          <pc:docMk/>
          <pc:sldMk cId="3371991416" sldId="264"/>
        </pc:sldMkLst>
        <pc:spChg chg="del mod">
          <ac:chgData name="Syed I. A. Jalali" userId="b930b708-7860-47f5-b9ba-429112975f8d" providerId="ADAL" clId="{869CD303-F79E-41BC-928F-9ED6ECC2130E}" dt="2023-02-06T21:40:36.694" v="735" actId="21"/>
          <ac:spMkLst>
            <pc:docMk/>
            <pc:sldMk cId="3371991416" sldId="264"/>
            <ac:spMk id="2" creationId="{0496A135-8620-CC16-B10D-1113EB09BC87}"/>
          </ac:spMkLst>
        </pc:spChg>
        <pc:spChg chg="del">
          <ac:chgData name="Syed I. A. Jalali" userId="b930b708-7860-47f5-b9ba-429112975f8d" providerId="ADAL" clId="{869CD303-F79E-41BC-928F-9ED6ECC2130E}" dt="2023-02-06T21:39:49.087" v="578" actId="478"/>
          <ac:spMkLst>
            <pc:docMk/>
            <pc:sldMk cId="3371991416" sldId="264"/>
            <ac:spMk id="3" creationId="{8C4D91EB-0748-DAD9-A4D8-2677719425B0}"/>
          </ac:spMkLst>
        </pc:spChg>
        <pc:spChg chg="add mod">
          <ac:chgData name="Syed I. A. Jalali" userId="b930b708-7860-47f5-b9ba-429112975f8d" providerId="ADAL" clId="{869CD303-F79E-41BC-928F-9ED6ECC2130E}" dt="2023-02-06T21:40:36.694" v="735" actId="21"/>
          <ac:spMkLst>
            <pc:docMk/>
            <pc:sldMk cId="3371991416" sldId="264"/>
            <ac:spMk id="5" creationId="{EB5C342F-4695-4DDF-8160-E7ADE3154706}"/>
          </ac:spMkLst>
        </pc:spChg>
      </pc:sldChg>
      <pc:sldChg chg="addSp delSp modSp new mod modAnim">
        <pc:chgData name="Syed I. A. Jalali" userId="b930b708-7860-47f5-b9ba-429112975f8d" providerId="ADAL" clId="{869CD303-F79E-41BC-928F-9ED6ECC2130E}" dt="2023-02-10T15:35:13.893" v="2862"/>
        <pc:sldMkLst>
          <pc:docMk/>
          <pc:sldMk cId="3268091663" sldId="265"/>
        </pc:sldMkLst>
        <pc:spChg chg="del">
          <ac:chgData name="Syed I. A. Jalali" userId="b930b708-7860-47f5-b9ba-429112975f8d" providerId="ADAL" clId="{869CD303-F79E-41BC-928F-9ED6ECC2130E}" dt="2023-02-08T22:24:47.165" v="1380" actId="478"/>
          <ac:spMkLst>
            <pc:docMk/>
            <pc:sldMk cId="3268091663" sldId="265"/>
            <ac:spMk id="2" creationId="{93904036-0E45-E100-58D2-3D28BA2701D9}"/>
          </ac:spMkLst>
        </pc:spChg>
        <pc:spChg chg="del">
          <ac:chgData name="Syed I. A. Jalali" userId="b930b708-7860-47f5-b9ba-429112975f8d" providerId="ADAL" clId="{869CD303-F79E-41BC-928F-9ED6ECC2130E}" dt="2023-02-08T22:24:47.165" v="1380" actId="478"/>
          <ac:spMkLst>
            <pc:docMk/>
            <pc:sldMk cId="3268091663" sldId="265"/>
            <ac:spMk id="3" creationId="{3194A633-4222-4F64-10D5-71F9AB11AF99}"/>
          </ac:spMkLst>
        </pc:spChg>
        <pc:spChg chg="add mod">
          <ac:chgData name="Syed I. A. Jalali" userId="b930b708-7860-47f5-b9ba-429112975f8d" providerId="ADAL" clId="{869CD303-F79E-41BC-928F-9ED6ECC2130E}" dt="2023-02-10T15:34:13.531" v="2812" actId="20577"/>
          <ac:spMkLst>
            <pc:docMk/>
            <pc:sldMk cId="3268091663" sldId="265"/>
            <ac:spMk id="4" creationId="{F2340367-8103-E210-E05D-5F9F8B83C1CE}"/>
          </ac:spMkLst>
        </pc:spChg>
        <pc:spChg chg="add del mod">
          <ac:chgData name="Syed I. A. Jalali" userId="b930b708-7860-47f5-b9ba-429112975f8d" providerId="ADAL" clId="{869CD303-F79E-41BC-928F-9ED6ECC2130E}" dt="2023-02-08T23:03:55.983" v="1963" actId="21"/>
          <ac:spMkLst>
            <pc:docMk/>
            <pc:sldMk cId="3268091663" sldId="265"/>
            <ac:spMk id="5" creationId="{1D18407A-CC71-C340-423F-2F68E64AB132}"/>
          </ac:spMkLst>
        </pc:spChg>
        <pc:spChg chg="add mod">
          <ac:chgData name="Syed I. A. Jalali" userId="b930b708-7860-47f5-b9ba-429112975f8d" providerId="ADAL" clId="{869CD303-F79E-41BC-928F-9ED6ECC2130E}" dt="2023-02-10T15:35:02.084" v="2859" actId="1076"/>
          <ac:spMkLst>
            <pc:docMk/>
            <pc:sldMk cId="3268091663" sldId="265"/>
            <ac:spMk id="6" creationId="{84E18ACA-D0BD-3694-3118-5C42950F05D5}"/>
          </ac:spMkLst>
        </pc:spChg>
        <pc:spChg chg="add mod">
          <ac:chgData name="Syed I. A. Jalali" userId="b930b708-7860-47f5-b9ba-429112975f8d" providerId="ADAL" clId="{869CD303-F79E-41BC-928F-9ED6ECC2130E}" dt="2023-02-10T15:35:02.084" v="2859" actId="1076"/>
          <ac:spMkLst>
            <pc:docMk/>
            <pc:sldMk cId="3268091663" sldId="265"/>
            <ac:spMk id="7" creationId="{063883E4-95A5-CB5B-55F5-B68F7A756D5F}"/>
          </ac:spMkLst>
        </pc:spChg>
        <pc:spChg chg="add mod">
          <ac:chgData name="Syed I. A. Jalali" userId="b930b708-7860-47f5-b9ba-429112975f8d" providerId="ADAL" clId="{869CD303-F79E-41BC-928F-9ED6ECC2130E}" dt="2023-02-10T15:35:07.566" v="2861" actId="113"/>
          <ac:spMkLst>
            <pc:docMk/>
            <pc:sldMk cId="3268091663" sldId="265"/>
            <ac:spMk id="9" creationId="{05A8783E-8A0A-13D3-B614-790369D755E0}"/>
          </ac:spMkLst>
        </pc:spChg>
        <pc:picChg chg="add mod">
          <ac:chgData name="Syed I. A. Jalali" userId="b930b708-7860-47f5-b9ba-429112975f8d" providerId="ADAL" clId="{869CD303-F79E-41BC-928F-9ED6ECC2130E}" dt="2023-02-08T23:04:16.403" v="1972" actId="14100"/>
          <ac:picMkLst>
            <pc:docMk/>
            <pc:sldMk cId="3268091663" sldId="265"/>
            <ac:picMk id="8" creationId="{E76696D3-9D4D-3BB6-F746-DFD952F18A44}"/>
          </ac:picMkLst>
        </pc:picChg>
        <pc:picChg chg="add del mod">
          <ac:chgData name="Syed I. A. Jalali" userId="b930b708-7860-47f5-b9ba-429112975f8d" providerId="ADAL" clId="{869CD303-F79E-41BC-928F-9ED6ECC2130E}" dt="2023-02-08T23:03:55.983" v="1963" actId="21"/>
          <ac:picMkLst>
            <pc:docMk/>
            <pc:sldMk cId="3268091663" sldId="265"/>
            <ac:picMk id="8194" creationId="{04730A3E-15DF-93F4-BB63-07750AE10676}"/>
          </ac:picMkLst>
        </pc:picChg>
        <pc:picChg chg="add mod">
          <ac:chgData name="Syed I. A. Jalali" userId="b930b708-7860-47f5-b9ba-429112975f8d" providerId="ADAL" clId="{869CD303-F79E-41BC-928F-9ED6ECC2130E}" dt="2023-02-08T23:04:13.550" v="1971" actId="1076"/>
          <ac:picMkLst>
            <pc:docMk/>
            <pc:sldMk cId="3268091663" sldId="265"/>
            <ac:picMk id="8196" creationId="{A643206A-FA4D-2746-CB26-8F60F4954FB0}"/>
          </ac:picMkLst>
        </pc:picChg>
      </pc:sldChg>
      <pc:sldChg chg="addSp delSp modSp new mod delAnim modAnim">
        <pc:chgData name="Syed I. A. Jalali" userId="b930b708-7860-47f5-b9ba-429112975f8d" providerId="ADAL" clId="{869CD303-F79E-41BC-928F-9ED6ECC2130E}" dt="2023-02-09T17:53:46.575" v="2732" actId="12789"/>
        <pc:sldMkLst>
          <pc:docMk/>
          <pc:sldMk cId="514791088" sldId="266"/>
        </pc:sldMkLst>
        <pc:spChg chg="del">
          <ac:chgData name="Syed I. A. Jalali" userId="b930b708-7860-47f5-b9ba-429112975f8d" providerId="ADAL" clId="{869CD303-F79E-41BC-928F-9ED6ECC2130E}" dt="2023-02-08T22:42:37.275" v="1531" actId="478"/>
          <ac:spMkLst>
            <pc:docMk/>
            <pc:sldMk cId="514791088" sldId="266"/>
            <ac:spMk id="2" creationId="{3ADB482F-69CD-0E72-BAC0-B488D02BAC4B}"/>
          </ac:spMkLst>
        </pc:spChg>
        <pc:spChg chg="del">
          <ac:chgData name="Syed I. A. Jalali" userId="b930b708-7860-47f5-b9ba-429112975f8d" providerId="ADAL" clId="{869CD303-F79E-41BC-928F-9ED6ECC2130E}" dt="2023-02-08T22:42:37.275" v="1531" actId="478"/>
          <ac:spMkLst>
            <pc:docMk/>
            <pc:sldMk cId="514791088" sldId="266"/>
            <ac:spMk id="3" creationId="{D9CC94D0-59F4-6885-C186-F383D2BBDAC7}"/>
          </ac:spMkLst>
        </pc:spChg>
        <pc:spChg chg="add mod">
          <ac:chgData name="Syed I. A. Jalali" userId="b930b708-7860-47f5-b9ba-429112975f8d" providerId="ADAL" clId="{869CD303-F79E-41BC-928F-9ED6ECC2130E}" dt="2023-02-08T23:00:27.385" v="1882" actId="20577"/>
          <ac:spMkLst>
            <pc:docMk/>
            <pc:sldMk cId="514791088" sldId="266"/>
            <ac:spMk id="4" creationId="{3E7647B6-0E4C-9E4B-FD00-3AA6EC94AA45}"/>
          </ac:spMkLst>
        </pc:spChg>
        <pc:spChg chg="add mod">
          <ac:chgData name="Syed I. A. Jalali" userId="b930b708-7860-47f5-b9ba-429112975f8d" providerId="ADAL" clId="{869CD303-F79E-41BC-928F-9ED6ECC2130E}" dt="2023-02-08T22:54:10.963" v="1839" actId="1076"/>
          <ac:spMkLst>
            <pc:docMk/>
            <pc:sldMk cId="514791088" sldId="266"/>
            <ac:spMk id="7" creationId="{6D24B298-7F26-51A1-A70C-2B771D8049A9}"/>
          </ac:spMkLst>
        </pc:spChg>
        <pc:spChg chg="add del mod">
          <ac:chgData name="Syed I. A. Jalali" userId="b930b708-7860-47f5-b9ba-429112975f8d" providerId="ADAL" clId="{869CD303-F79E-41BC-928F-9ED6ECC2130E}" dt="2023-02-08T22:53:46.423" v="1834" actId="1076"/>
          <ac:spMkLst>
            <pc:docMk/>
            <pc:sldMk cId="514791088" sldId="266"/>
            <ac:spMk id="8" creationId="{1CC4371A-6174-E44C-9008-FEA78014EE2C}"/>
          </ac:spMkLst>
        </pc:spChg>
        <pc:spChg chg="add mod">
          <ac:chgData name="Syed I. A. Jalali" userId="b930b708-7860-47f5-b9ba-429112975f8d" providerId="ADAL" clId="{869CD303-F79E-41BC-928F-9ED6ECC2130E}" dt="2023-02-08T22:53:50.833" v="1835" actId="1076"/>
          <ac:spMkLst>
            <pc:docMk/>
            <pc:sldMk cId="514791088" sldId="266"/>
            <ac:spMk id="9" creationId="{8A219991-26C2-56AE-7F6C-1C086E08D998}"/>
          </ac:spMkLst>
        </pc:spChg>
        <pc:spChg chg="add del mod">
          <ac:chgData name="Syed I. A. Jalali" userId="b930b708-7860-47f5-b9ba-429112975f8d" providerId="ADAL" clId="{869CD303-F79E-41BC-928F-9ED6ECC2130E}" dt="2023-02-08T22:54:14.932" v="1840" actId="1076"/>
          <ac:spMkLst>
            <pc:docMk/>
            <pc:sldMk cId="514791088" sldId="266"/>
            <ac:spMk id="10" creationId="{F9BB5394-E2F8-7012-332E-2E3A0F02BF90}"/>
          </ac:spMkLst>
        </pc:spChg>
        <pc:spChg chg="add mod">
          <ac:chgData name="Syed I. A. Jalali" userId="b930b708-7860-47f5-b9ba-429112975f8d" providerId="ADAL" clId="{869CD303-F79E-41BC-928F-9ED6ECC2130E}" dt="2023-02-09T17:53:46.575" v="2732" actId="12789"/>
          <ac:spMkLst>
            <pc:docMk/>
            <pc:sldMk cId="514791088" sldId="266"/>
            <ac:spMk id="11" creationId="{2E66A7C2-B232-D318-E171-B03F3BF46670}"/>
          </ac:spMkLst>
        </pc:spChg>
        <pc:spChg chg="add mod">
          <ac:chgData name="Syed I. A. Jalali" userId="b930b708-7860-47f5-b9ba-429112975f8d" providerId="ADAL" clId="{869CD303-F79E-41BC-928F-9ED6ECC2130E}" dt="2023-02-09T17:53:46.575" v="2732" actId="12789"/>
          <ac:spMkLst>
            <pc:docMk/>
            <pc:sldMk cId="514791088" sldId="266"/>
            <ac:spMk id="12" creationId="{86A7DC73-99D0-8DA2-001D-1497D57BB94D}"/>
          </ac:spMkLst>
        </pc:spChg>
        <pc:spChg chg="add del mod">
          <ac:chgData name="Syed I. A. Jalali" userId="b930b708-7860-47f5-b9ba-429112975f8d" providerId="ADAL" clId="{869CD303-F79E-41BC-928F-9ED6ECC2130E}" dt="2023-02-08T22:55:09.487" v="1856" actId="478"/>
          <ac:spMkLst>
            <pc:docMk/>
            <pc:sldMk cId="514791088" sldId="266"/>
            <ac:spMk id="16" creationId="{75152418-FEAD-1164-2679-570FAEE6669C}"/>
          </ac:spMkLst>
        </pc:spChg>
        <pc:spChg chg="add mod">
          <ac:chgData name="Syed I. A. Jalali" userId="b930b708-7860-47f5-b9ba-429112975f8d" providerId="ADAL" clId="{869CD303-F79E-41BC-928F-9ED6ECC2130E}" dt="2023-02-08T23:01:18.475" v="1930" actId="1076"/>
          <ac:spMkLst>
            <pc:docMk/>
            <pc:sldMk cId="514791088" sldId="266"/>
            <ac:spMk id="18" creationId="{62ED1FD3-5367-598E-4EB7-EE33FAEE2A07}"/>
          </ac:spMkLst>
        </pc:spChg>
        <pc:spChg chg="add mod">
          <ac:chgData name="Syed I. A. Jalali" userId="b930b708-7860-47f5-b9ba-429112975f8d" providerId="ADAL" clId="{869CD303-F79E-41BC-928F-9ED6ECC2130E}" dt="2023-02-09T17:53:46.575" v="2732" actId="12789"/>
          <ac:spMkLst>
            <pc:docMk/>
            <pc:sldMk cId="514791088" sldId="266"/>
            <ac:spMk id="20" creationId="{E5557359-8E01-7E88-8175-E712DB450479}"/>
          </ac:spMkLst>
        </pc:spChg>
        <pc:spChg chg="add mod">
          <ac:chgData name="Syed I. A. Jalali" userId="b930b708-7860-47f5-b9ba-429112975f8d" providerId="ADAL" clId="{869CD303-F79E-41BC-928F-9ED6ECC2130E}" dt="2023-02-08T23:01:32.211" v="1934" actId="1076"/>
          <ac:spMkLst>
            <pc:docMk/>
            <pc:sldMk cId="514791088" sldId="266"/>
            <ac:spMk id="21" creationId="{52EE005C-78AF-5ADE-9BB0-349BE4173457}"/>
          </ac:spMkLst>
        </pc:spChg>
        <pc:picChg chg="add del mod">
          <ac:chgData name="Syed I. A. Jalali" userId="b930b708-7860-47f5-b9ba-429112975f8d" providerId="ADAL" clId="{869CD303-F79E-41BC-928F-9ED6ECC2130E}" dt="2023-02-08T22:53:50.833" v="1835" actId="1076"/>
          <ac:picMkLst>
            <pc:docMk/>
            <pc:sldMk cId="514791088" sldId="266"/>
            <ac:picMk id="5" creationId="{6D9DCDBB-31FE-05B9-7EF9-3E4745B2740C}"/>
          </ac:picMkLst>
        </pc:picChg>
        <pc:picChg chg="add del mod">
          <ac:chgData name="Syed I. A. Jalali" userId="b930b708-7860-47f5-b9ba-429112975f8d" providerId="ADAL" clId="{869CD303-F79E-41BC-928F-9ED6ECC2130E}" dt="2023-02-08T22:54:14.932" v="1840" actId="1076"/>
          <ac:picMkLst>
            <pc:docMk/>
            <pc:sldMk cId="514791088" sldId="266"/>
            <ac:picMk id="6" creationId="{A51F610A-3B7D-B46E-5F60-7A055A1F7684}"/>
          </ac:picMkLst>
        </pc:picChg>
        <pc:picChg chg="add del mod">
          <ac:chgData name="Syed I. A. Jalali" userId="b930b708-7860-47f5-b9ba-429112975f8d" providerId="ADAL" clId="{869CD303-F79E-41BC-928F-9ED6ECC2130E}" dt="2023-02-08T22:55:13.577" v="1859" actId="478"/>
          <ac:picMkLst>
            <pc:docMk/>
            <pc:sldMk cId="514791088" sldId="266"/>
            <ac:picMk id="17" creationId="{DDBA09CC-06A8-7EB6-4449-A09B78783754}"/>
          </ac:picMkLst>
        </pc:picChg>
        <pc:picChg chg="add mod">
          <ac:chgData name="Syed I. A. Jalali" userId="b930b708-7860-47f5-b9ba-429112975f8d" providerId="ADAL" clId="{869CD303-F79E-41BC-928F-9ED6ECC2130E}" dt="2023-02-09T17:53:28.891" v="2729" actId="1076"/>
          <ac:picMkLst>
            <pc:docMk/>
            <pc:sldMk cId="514791088" sldId="266"/>
            <ac:picMk id="19" creationId="{095FF918-6A3F-DC08-35AA-3137DA4AAA57}"/>
          </ac:picMkLst>
        </pc:picChg>
        <pc:picChg chg="add del mod">
          <ac:chgData name="Syed I. A. Jalali" userId="b930b708-7860-47f5-b9ba-429112975f8d" providerId="ADAL" clId="{869CD303-F79E-41BC-928F-9ED6ECC2130E}" dt="2023-02-08T22:44:00.594" v="1540" actId="478"/>
          <ac:picMkLst>
            <pc:docMk/>
            <pc:sldMk cId="514791088" sldId="266"/>
            <ac:picMk id="9218" creationId="{4D8F56A4-5E76-9DC8-ED58-5DFB0901E505}"/>
          </ac:picMkLst>
        </pc:picChg>
        <pc:picChg chg="add mod">
          <ac:chgData name="Syed I. A. Jalali" userId="b930b708-7860-47f5-b9ba-429112975f8d" providerId="ADAL" clId="{869CD303-F79E-41BC-928F-9ED6ECC2130E}" dt="2023-02-09T17:53:38.334" v="2731" actId="1076"/>
          <ac:picMkLst>
            <pc:docMk/>
            <pc:sldMk cId="514791088" sldId="266"/>
            <ac:picMk id="9220" creationId="{AE104DD9-14C0-9860-66FC-C965AD597459}"/>
          </ac:picMkLst>
        </pc:picChg>
        <pc:picChg chg="add mod">
          <ac:chgData name="Syed I. A. Jalali" userId="b930b708-7860-47f5-b9ba-429112975f8d" providerId="ADAL" clId="{869CD303-F79E-41BC-928F-9ED6ECC2130E}" dt="2023-02-08T22:54:20.222" v="1843" actId="1076"/>
          <ac:picMkLst>
            <pc:docMk/>
            <pc:sldMk cId="514791088" sldId="266"/>
            <ac:picMk id="9222" creationId="{9E44D415-87DB-CE3F-61B9-0D794C78E5B4}"/>
          </ac:picMkLst>
        </pc:picChg>
        <pc:picChg chg="add del mod">
          <ac:chgData name="Syed I. A. Jalali" userId="b930b708-7860-47f5-b9ba-429112975f8d" providerId="ADAL" clId="{869CD303-F79E-41BC-928F-9ED6ECC2130E}" dt="2023-02-08T23:00:10.938" v="1866" actId="478"/>
          <ac:picMkLst>
            <pc:docMk/>
            <pc:sldMk cId="514791088" sldId="266"/>
            <ac:picMk id="9224" creationId="{01C43877-5290-FD0A-43D9-E66F30DC1315}"/>
          </ac:picMkLst>
        </pc:picChg>
        <pc:cxnChg chg="add mod">
          <ac:chgData name="Syed I. A. Jalali" userId="b930b708-7860-47f5-b9ba-429112975f8d" providerId="ADAL" clId="{869CD303-F79E-41BC-928F-9ED6ECC2130E}" dt="2023-02-08T22:54:47.608" v="1851" actId="1582"/>
          <ac:cxnSpMkLst>
            <pc:docMk/>
            <pc:sldMk cId="514791088" sldId="266"/>
            <ac:cxnSpMk id="14" creationId="{D23CFA3B-0F08-0034-9758-244BE8560722}"/>
          </ac:cxnSpMkLst>
        </pc:cxnChg>
        <pc:cxnChg chg="add mod">
          <ac:chgData name="Syed I. A. Jalali" userId="b930b708-7860-47f5-b9ba-429112975f8d" providerId="ADAL" clId="{869CD303-F79E-41BC-928F-9ED6ECC2130E}" dt="2023-02-08T22:54:47.608" v="1851" actId="1582"/>
          <ac:cxnSpMkLst>
            <pc:docMk/>
            <pc:sldMk cId="514791088" sldId="266"/>
            <ac:cxnSpMk id="15" creationId="{652B37CB-39D0-D84B-7BF0-622AA4F2F65B}"/>
          </ac:cxnSpMkLst>
        </pc:cxnChg>
      </pc:sldChg>
      <pc:sldChg chg="addSp delSp modSp new mod">
        <pc:chgData name="Syed I. A. Jalali" userId="b930b708-7860-47f5-b9ba-429112975f8d" providerId="ADAL" clId="{869CD303-F79E-41BC-928F-9ED6ECC2130E}" dt="2023-02-09T06:06:30.904" v="2132" actId="20577"/>
        <pc:sldMkLst>
          <pc:docMk/>
          <pc:sldMk cId="599757907" sldId="267"/>
        </pc:sldMkLst>
        <pc:spChg chg="del">
          <ac:chgData name="Syed I. A. Jalali" userId="b930b708-7860-47f5-b9ba-429112975f8d" providerId="ADAL" clId="{869CD303-F79E-41BC-928F-9ED6ECC2130E}" dt="2023-02-09T06:05:44.014" v="2117" actId="478"/>
          <ac:spMkLst>
            <pc:docMk/>
            <pc:sldMk cId="599757907" sldId="267"/>
            <ac:spMk id="2" creationId="{E2B95026-4D0C-B3E7-7F3E-903EF8BF92FE}"/>
          </ac:spMkLst>
        </pc:spChg>
        <pc:spChg chg="del">
          <ac:chgData name="Syed I. A. Jalali" userId="b930b708-7860-47f5-b9ba-429112975f8d" providerId="ADAL" clId="{869CD303-F79E-41BC-928F-9ED6ECC2130E}" dt="2023-02-09T06:05:42.877" v="2116" actId="478"/>
          <ac:spMkLst>
            <pc:docMk/>
            <pc:sldMk cId="599757907" sldId="267"/>
            <ac:spMk id="3" creationId="{499E8A65-1879-E282-33A4-F19C5C21F91A}"/>
          </ac:spMkLst>
        </pc:spChg>
        <pc:spChg chg="add mod">
          <ac:chgData name="Syed I. A. Jalali" userId="b930b708-7860-47f5-b9ba-429112975f8d" providerId="ADAL" clId="{869CD303-F79E-41BC-928F-9ED6ECC2130E}" dt="2023-02-09T06:06:30.904" v="2132" actId="20577"/>
          <ac:spMkLst>
            <pc:docMk/>
            <pc:sldMk cId="599757907" sldId="267"/>
            <ac:spMk id="6" creationId="{071B2D0F-3BCF-867A-ACAA-4A3F199109AF}"/>
          </ac:spMkLst>
        </pc:spChg>
        <pc:picChg chg="add mod modCrop">
          <ac:chgData name="Syed I. A. Jalali" userId="b930b708-7860-47f5-b9ba-429112975f8d" providerId="ADAL" clId="{869CD303-F79E-41BC-928F-9ED6ECC2130E}" dt="2023-02-09T06:06:07.386" v="2122" actId="1076"/>
          <ac:picMkLst>
            <pc:docMk/>
            <pc:sldMk cId="599757907" sldId="267"/>
            <ac:picMk id="4" creationId="{7A14AA9B-DE81-AF8D-9713-A0C96C87236E}"/>
          </ac:picMkLst>
        </pc:picChg>
      </pc:sldChg>
      <pc:sldChg chg="new del">
        <pc:chgData name="Syed I. A. Jalali" userId="b930b708-7860-47f5-b9ba-429112975f8d" providerId="ADAL" clId="{869CD303-F79E-41BC-928F-9ED6ECC2130E}" dt="2023-02-08T23:01:08.568" v="1929" actId="47"/>
        <pc:sldMkLst>
          <pc:docMk/>
          <pc:sldMk cId="2494341535" sldId="267"/>
        </pc:sldMkLst>
      </pc:sldChg>
      <pc:sldChg chg="addSp delSp modSp new mod modAnim modNotesTx">
        <pc:chgData name="Syed I. A. Jalali" userId="b930b708-7860-47f5-b9ba-429112975f8d" providerId="ADAL" clId="{869CD303-F79E-41BC-928F-9ED6ECC2130E}" dt="2023-02-09T18:05:46.847" v="2745" actId="1076"/>
        <pc:sldMkLst>
          <pc:docMk/>
          <pc:sldMk cId="3117703454" sldId="268"/>
        </pc:sldMkLst>
        <pc:spChg chg="del">
          <ac:chgData name="Syed I. A. Jalali" userId="b930b708-7860-47f5-b9ba-429112975f8d" providerId="ADAL" clId="{869CD303-F79E-41BC-928F-9ED6ECC2130E}" dt="2023-02-09T06:44:48.126" v="2457" actId="478"/>
          <ac:spMkLst>
            <pc:docMk/>
            <pc:sldMk cId="3117703454" sldId="268"/>
            <ac:spMk id="2" creationId="{A68598E1-002C-68AF-02CD-F254076044E5}"/>
          </ac:spMkLst>
        </pc:spChg>
        <pc:spChg chg="del">
          <ac:chgData name="Syed I. A. Jalali" userId="b930b708-7860-47f5-b9ba-429112975f8d" providerId="ADAL" clId="{869CD303-F79E-41BC-928F-9ED6ECC2130E}" dt="2023-02-09T06:44:48.126" v="2457" actId="478"/>
          <ac:spMkLst>
            <pc:docMk/>
            <pc:sldMk cId="3117703454" sldId="268"/>
            <ac:spMk id="3" creationId="{2A50CAFB-FDFE-F15C-EDC2-AECE37BC2991}"/>
          </ac:spMkLst>
        </pc:spChg>
        <pc:spChg chg="add mod">
          <ac:chgData name="Syed I. A. Jalali" userId="b930b708-7860-47f5-b9ba-429112975f8d" providerId="ADAL" clId="{869CD303-F79E-41BC-928F-9ED6ECC2130E}" dt="2023-02-09T06:45:13.053" v="2487" actId="20577"/>
          <ac:spMkLst>
            <pc:docMk/>
            <pc:sldMk cId="3117703454" sldId="268"/>
            <ac:spMk id="4" creationId="{A0A0F07F-6D0F-876A-2F72-1C8054DC67C6}"/>
          </ac:spMkLst>
        </pc:spChg>
        <pc:spChg chg="add del mod">
          <ac:chgData name="Syed I. A. Jalali" userId="b930b708-7860-47f5-b9ba-429112975f8d" providerId="ADAL" clId="{869CD303-F79E-41BC-928F-9ED6ECC2130E}" dt="2023-02-09T07:21:43.406" v="2651" actId="478"/>
          <ac:spMkLst>
            <pc:docMk/>
            <pc:sldMk cId="3117703454" sldId="268"/>
            <ac:spMk id="6" creationId="{F7395F7F-D7DC-775D-CBDA-F5E78785AE49}"/>
          </ac:spMkLst>
        </pc:spChg>
        <pc:graphicFrameChg chg="add del mod">
          <ac:chgData name="Syed I. A. Jalali" userId="b930b708-7860-47f5-b9ba-429112975f8d" providerId="ADAL" clId="{869CD303-F79E-41BC-928F-9ED6ECC2130E}" dt="2023-02-09T18:05:30.178" v="2744" actId="478"/>
          <ac:graphicFrameMkLst>
            <pc:docMk/>
            <pc:sldMk cId="3117703454" sldId="268"/>
            <ac:graphicFrameMk id="5" creationId="{DB5280EA-6750-8579-7D26-3B36B3CC75B7}"/>
          </ac:graphicFrameMkLst>
        </pc:graphicFrameChg>
        <pc:picChg chg="add mod">
          <ac:chgData name="Syed I. A. Jalali" userId="b930b708-7860-47f5-b9ba-429112975f8d" providerId="ADAL" clId="{869CD303-F79E-41BC-928F-9ED6ECC2130E}" dt="2023-02-09T18:05:46.847" v="2745" actId="1076"/>
          <ac:picMkLst>
            <pc:docMk/>
            <pc:sldMk cId="3117703454" sldId="268"/>
            <ac:picMk id="7" creationId="{FB2676E4-F8EE-C83F-12B9-944A8F9224E7}"/>
          </ac:picMkLst>
        </pc:picChg>
        <pc:picChg chg="add mod">
          <ac:chgData name="Syed I. A. Jalali" userId="b930b708-7860-47f5-b9ba-429112975f8d" providerId="ADAL" clId="{869CD303-F79E-41BC-928F-9ED6ECC2130E}" dt="2023-02-09T06:46:27.602" v="2494" actId="1076"/>
          <ac:picMkLst>
            <pc:docMk/>
            <pc:sldMk cId="3117703454" sldId="268"/>
            <ac:picMk id="10242" creationId="{DD63B5D5-2156-6312-6606-B093DE67EE42}"/>
          </ac:picMkLst>
        </pc:picChg>
        <pc:picChg chg="add mod">
          <ac:chgData name="Syed I. A. Jalali" userId="b930b708-7860-47f5-b9ba-429112975f8d" providerId="ADAL" clId="{869CD303-F79E-41BC-928F-9ED6ECC2130E}" dt="2023-02-09T06:46:25.185" v="2493" actId="1076"/>
          <ac:picMkLst>
            <pc:docMk/>
            <pc:sldMk cId="3117703454" sldId="268"/>
            <ac:picMk id="10244" creationId="{28F2EB4D-4247-55FC-349F-C9783FE44DBB}"/>
          </ac:picMkLst>
        </pc:picChg>
      </pc:sldChg>
      <pc:sldChg chg="addSp delSp modSp new mod">
        <pc:chgData name="Syed I. A. Jalali" userId="b930b708-7860-47f5-b9ba-429112975f8d" providerId="ADAL" clId="{869CD303-F79E-41BC-928F-9ED6ECC2130E}" dt="2023-02-09T18:07:17.227" v="2746" actId="12788"/>
        <pc:sldMkLst>
          <pc:docMk/>
          <pc:sldMk cId="3228256986" sldId="269"/>
        </pc:sldMkLst>
        <pc:spChg chg="del">
          <ac:chgData name="Syed I. A. Jalali" userId="b930b708-7860-47f5-b9ba-429112975f8d" providerId="ADAL" clId="{869CD303-F79E-41BC-928F-9ED6ECC2130E}" dt="2023-02-09T07:16:13.300" v="2599" actId="478"/>
          <ac:spMkLst>
            <pc:docMk/>
            <pc:sldMk cId="3228256986" sldId="269"/>
            <ac:spMk id="2" creationId="{C93CCAA1-0A6E-13E5-4D26-5474E25EDDC1}"/>
          </ac:spMkLst>
        </pc:spChg>
        <pc:spChg chg="del">
          <ac:chgData name="Syed I. A. Jalali" userId="b930b708-7860-47f5-b9ba-429112975f8d" providerId="ADAL" clId="{869CD303-F79E-41BC-928F-9ED6ECC2130E}" dt="2023-02-09T07:16:13.300" v="2599" actId="478"/>
          <ac:spMkLst>
            <pc:docMk/>
            <pc:sldMk cId="3228256986" sldId="269"/>
            <ac:spMk id="3" creationId="{9DD05C32-F18A-EC99-C46C-969121463CBB}"/>
          </ac:spMkLst>
        </pc:spChg>
        <pc:spChg chg="add mod">
          <ac:chgData name="Syed I. A. Jalali" userId="b930b708-7860-47f5-b9ba-429112975f8d" providerId="ADAL" clId="{869CD303-F79E-41BC-928F-9ED6ECC2130E}" dt="2023-02-09T18:07:17.227" v="2746" actId="12788"/>
          <ac:spMkLst>
            <pc:docMk/>
            <pc:sldMk cId="3228256986" sldId="269"/>
            <ac:spMk id="4" creationId="{57C76659-4ABB-84C9-7829-65350B8F3DD0}"/>
          </ac:spMkLst>
        </pc:spChg>
        <pc:spChg chg="add mod">
          <ac:chgData name="Syed I. A. Jalali" userId="b930b708-7860-47f5-b9ba-429112975f8d" providerId="ADAL" clId="{869CD303-F79E-41BC-928F-9ED6ECC2130E}" dt="2023-02-09T18:07:17.227" v="2746" actId="12788"/>
          <ac:spMkLst>
            <pc:docMk/>
            <pc:sldMk cId="3228256986" sldId="269"/>
            <ac:spMk id="5" creationId="{F451C10F-DCFD-2AE5-44A6-39DAF7BE524F}"/>
          </ac:spMkLst>
        </pc:spChg>
        <pc:spChg chg="add mod">
          <ac:chgData name="Syed I. A. Jalali" userId="b930b708-7860-47f5-b9ba-429112975f8d" providerId="ADAL" clId="{869CD303-F79E-41BC-928F-9ED6ECC2130E}" dt="2023-02-09T18:07:17.227" v="2746" actId="12788"/>
          <ac:spMkLst>
            <pc:docMk/>
            <pc:sldMk cId="3228256986" sldId="269"/>
            <ac:spMk id="6" creationId="{8E672AA0-6C47-818F-DB9D-CC17F7865B01}"/>
          </ac:spMkLst>
        </pc:spChg>
        <pc:spChg chg="add mod">
          <ac:chgData name="Syed I. A. Jalali" userId="b930b708-7860-47f5-b9ba-429112975f8d" providerId="ADAL" clId="{869CD303-F79E-41BC-928F-9ED6ECC2130E}" dt="2023-02-09T18:07:17.227" v="2746" actId="12788"/>
          <ac:spMkLst>
            <pc:docMk/>
            <pc:sldMk cId="3228256986" sldId="269"/>
            <ac:spMk id="7" creationId="{A8CFE973-9D6C-E9F4-1496-98E8E2774C1B}"/>
          </ac:spMkLst>
        </pc:spChg>
        <pc:spChg chg="add mod">
          <ac:chgData name="Syed I. A. Jalali" userId="b930b708-7860-47f5-b9ba-429112975f8d" providerId="ADAL" clId="{869CD303-F79E-41BC-928F-9ED6ECC2130E}" dt="2023-02-09T18:07:17.227" v="2746" actId="12788"/>
          <ac:spMkLst>
            <pc:docMk/>
            <pc:sldMk cId="3228256986" sldId="269"/>
            <ac:spMk id="8" creationId="{24EADE94-D397-C615-4E26-D1EA2FA00676}"/>
          </ac:spMkLst>
        </pc:spChg>
        <pc:spChg chg="add mod">
          <ac:chgData name="Syed I. A. Jalali" userId="b930b708-7860-47f5-b9ba-429112975f8d" providerId="ADAL" clId="{869CD303-F79E-41BC-928F-9ED6ECC2130E}" dt="2023-02-09T07:18:28.842" v="2646" actId="404"/>
          <ac:spMkLst>
            <pc:docMk/>
            <pc:sldMk cId="3228256986" sldId="269"/>
            <ac:spMk id="9" creationId="{0613B80E-A89D-F0E1-DB83-12C5C20F56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D5E42-F604-4A2B-A054-DDCADB8C149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62593-87FF-417D-863B-5D67895BE833}" type="slidenum">
              <a:rPr lang="en-US" smtClean="0"/>
              <a:t>‹#›</a:t>
            </a:fld>
            <a:endParaRPr lang="en-US"/>
          </a:p>
        </p:txBody>
      </p:sp>
    </p:spTree>
    <p:extLst>
      <p:ext uri="{BB962C8B-B14F-4D97-AF65-F5344CB8AC3E}">
        <p14:creationId xmlns:p14="http://schemas.microsoft.com/office/powerpoint/2010/main" val="46724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oughertylaservision.com/laser-eye-surgery/lasik/"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doughertylaservision.com/laser-eye-surgery/implantable-contact-lenses/" TargetMode="External"/><Relationship Id="rId4" Type="http://schemas.openxmlformats.org/officeDocument/2006/relationships/hyperlink" Target="https://www.doughertylaservision.com/eye-care/prk-laser-eye-surgery/"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ughertylaservision.com/laser-eye-surgery/lasik/"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doughertylaservision.com/laser-eye-surgery/implantable-contact-lenses/" TargetMode="External"/><Relationship Id="rId4" Type="http://schemas.openxmlformats.org/officeDocument/2006/relationships/hyperlink" Target="https://www.doughertylaservision.com/eye-care/prk-laser-eye-surge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2B3B"/>
                </a:solidFill>
                <a:effectLst/>
                <a:latin typeface="Montserrat" panose="00000500000000000000" pitchFamily="2" charset="0"/>
              </a:rPr>
              <a:t>People need glasses or contacts because of a common problem called refractive error, which blurs vision. There are four different types of  refractive error: nearsightedness, farsightedness, astigmatism, and presbyopia. Nearsightedness and farsightedness are always mutually exclusive, but astigmatism and presbyopia may occur alone, with each other, and with nearsightedness or farsightedness. In order to understand refractive error, one needs to think of the eye as acting like a camera. The cornea (the transparent window forming the front of the eye) and the eye’s natural lens act like the lens of a camera to focus light onto the retina in the back of the eye. The retina functions like the film of a camera by receiving light images and translating them into electrical impulses that are transmitted to the brain and interpreted as vision. Patients who have no refractive error and do not need glasses or contacts to see perfectly have a perfect balance between the curvature of the front part of the eye (primarily the cornea) and the length of the eye, so that light images focus sharply on the retina. In the normal eye, close images can be focused on the retina by increasing the power of the natural lens through accommodation, which is the ability of the eye to change its focus between distant objects and near objects.</a:t>
            </a:r>
          </a:p>
          <a:p>
            <a:pPr algn="l"/>
            <a:r>
              <a:rPr lang="en-US" b="1" i="0" dirty="0">
                <a:solidFill>
                  <a:srgbClr val="002D64"/>
                </a:solidFill>
                <a:effectLst/>
                <a:latin typeface="Heebo" panose="020B0604020202020204" pitchFamily="2" charset="-79"/>
                <a:cs typeface="Heebo" panose="020B0604020202020204" pitchFamily="2" charset="-79"/>
              </a:rPr>
              <a:t>Nearsightedness</a:t>
            </a:r>
          </a:p>
          <a:p>
            <a:pPr algn="l"/>
            <a:r>
              <a:rPr lang="en-US" b="1" i="0" dirty="0">
                <a:solidFill>
                  <a:srgbClr val="1B2B3B"/>
                </a:solidFill>
                <a:effectLst/>
                <a:latin typeface="Montserrat" panose="00000500000000000000" pitchFamily="2" charset="0"/>
              </a:rPr>
              <a:t>Nearsightedness</a:t>
            </a:r>
            <a:r>
              <a:rPr lang="en-US" b="0" i="0" dirty="0">
                <a:solidFill>
                  <a:srgbClr val="1B2B3B"/>
                </a:solidFill>
                <a:effectLst/>
                <a:latin typeface="Montserrat" panose="00000500000000000000" pitchFamily="2" charset="0"/>
              </a:rPr>
              <a:t> (myopia) is the most common refractive error, affecting approximately 40% of the population of the United States. Nearsightedness occurs because the eye is too long or the cornea is too steep, resulting in blur (because images are brought into focus in front of the retina). Without corrective lenses, nearsighted people (in medical terminology, myopes) can see things up close but not far away. Myopia is treated surgically by decreasing the focusing power of the eye by flattening the cornea (</a:t>
            </a:r>
            <a:r>
              <a:rPr lang="en-US" b="0" i="0" u="sng" dirty="0">
                <a:solidFill>
                  <a:srgbClr val="002D64"/>
                </a:solidFill>
                <a:effectLst/>
                <a:latin typeface="Montserrat" panose="00000500000000000000" pitchFamily="2" charset="0"/>
                <a:hlinkClick r:id="rId3" tooltip="LASIK"/>
              </a:rPr>
              <a:t>LASIK</a:t>
            </a:r>
            <a:r>
              <a:rPr lang="en-US" b="0" i="0" dirty="0">
                <a:solidFill>
                  <a:srgbClr val="1B2B3B"/>
                </a:solidFill>
                <a:effectLst/>
                <a:latin typeface="Montserrat" panose="00000500000000000000" pitchFamily="2" charset="0"/>
              </a:rPr>
              <a:t>/</a:t>
            </a:r>
            <a:r>
              <a:rPr lang="en-US" b="0" i="0" u="sng" dirty="0">
                <a:solidFill>
                  <a:srgbClr val="002D64"/>
                </a:solidFill>
                <a:effectLst/>
                <a:latin typeface="Montserrat" panose="00000500000000000000" pitchFamily="2" charset="0"/>
                <a:hlinkClick r:id="rId4" tooltip="PRK"/>
              </a:rPr>
              <a:t>PRK</a:t>
            </a:r>
            <a:r>
              <a:rPr lang="en-US" b="0" i="0" dirty="0">
                <a:solidFill>
                  <a:srgbClr val="1B2B3B"/>
                </a:solidFill>
                <a:effectLst/>
                <a:latin typeface="Montserrat" panose="00000500000000000000" pitchFamily="2" charset="0"/>
              </a:rPr>
              <a:t>) or by adding a negatively powered lens (</a:t>
            </a:r>
            <a:r>
              <a:rPr lang="en-US" b="0" i="0" u="sng" dirty="0">
                <a:solidFill>
                  <a:srgbClr val="002D64"/>
                </a:solidFill>
                <a:effectLst/>
                <a:latin typeface="Montserrat" panose="00000500000000000000" pitchFamily="2" charset="0"/>
                <a:hlinkClick r:id="rId5" tooltip="ICL"/>
              </a:rPr>
              <a:t>ICL</a:t>
            </a:r>
            <a:r>
              <a:rPr lang="en-US" b="0" i="0" dirty="0">
                <a:solidFill>
                  <a:srgbClr val="1B2B3B"/>
                </a:solidFill>
                <a:effectLst/>
                <a:latin typeface="Montserrat" panose="00000500000000000000" pitchFamily="2" charset="0"/>
              </a:rPr>
              <a:t>/IOL).</a:t>
            </a:r>
          </a:p>
          <a:p>
            <a:pPr algn="l"/>
            <a:r>
              <a:rPr lang="en-US" b="1" i="0" dirty="0">
                <a:solidFill>
                  <a:srgbClr val="002D64"/>
                </a:solidFill>
                <a:effectLst/>
                <a:latin typeface="Heebo" panose="020B0604020202020204" pitchFamily="2" charset="-79"/>
                <a:cs typeface="Heebo" panose="020B0604020202020204" pitchFamily="2" charset="-79"/>
              </a:rPr>
              <a:t>Farsightedness</a:t>
            </a:r>
          </a:p>
          <a:p>
            <a:pPr algn="l"/>
            <a:r>
              <a:rPr lang="en-US" b="1" i="0" dirty="0">
                <a:solidFill>
                  <a:srgbClr val="1B2B3B"/>
                </a:solidFill>
                <a:effectLst/>
                <a:latin typeface="Montserrat" panose="00000500000000000000" pitchFamily="2" charset="0"/>
              </a:rPr>
              <a:t>Farsightedness</a:t>
            </a:r>
            <a:r>
              <a:rPr lang="en-US" b="0" i="0" dirty="0">
                <a:solidFill>
                  <a:srgbClr val="1B2B3B"/>
                </a:solidFill>
                <a:effectLst/>
                <a:latin typeface="Montserrat" panose="00000500000000000000" pitchFamily="2" charset="0"/>
              </a:rPr>
              <a:t> (hyperopia) is also a common refractive error that requires glasses or contact lenses to correct. Farsightedness occurs because the eye is too short or the cornea is too flat, resulting in blur (because images are brought into focus behind the retina). When farsighted people have accommodation of their lens during their younger years, they can see up close and distantly without correction. As they age, hyperopes (people who are farsighted) first lose their reading vision (which takes the most accommodation), then their intermediate vision (computer) and, finally, their distance vision, requiring glasses or contacts. Because hyperopes maintain distance vision until they get older, the condition is called “farsightedness.” This familiar term for hyperopia is confusing, however, because hyperopes eventually lose their ability to see distance without glasses as they get older. Younger patients with significant hyperopia require glasses for far and near vision if their level of hyperopia is so high that their accommodative mechanism (zooming power of the natural lens) is not strong enough to compensate. Hyperopia is treated surgically by increasing the focusing power of the eye by steepening the cornea (LASIK/PRK) or adding a positively powered lens (ICL/IOL).</a:t>
            </a:r>
          </a:p>
          <a:p>
            <a:pPr algn="l"/>
            <a:r>
              <a:rPr lang="en-US" b="1" i="0" dirty="0">
                <a:solidFill>
                  <a:srgbClr val="002D64"/>
                </a:solidFill>
                <a:effectLst/>
                <a:latin typeface="Heebo" panose="020B0604020202020204" pitchFamily="2" charset="-79"/>
                <a:cs typeface="Heebo" panose="020B0604020202020204" pitchFamily="2" charset="-79"/>
              </a:rPr>
              <a:t>Astigmatism</a:t>
            </a:r>
          </a:p>
          <a:p>
            <a:pPr algn="l"/>
            <a:r>
              <a:rPr lang="en-US" b="1" i="0" dirty="0">
                <a:solidFill>
                  <a:srgbClr val="1B2B3B"/>
                </a:solidFill>
                <a:effectLst/>
                <a:latin typeface="Montserrat" panose="00000500000000000000" pitchFamily="2" charset="0"/>
              </a:rPr>
              <a:t>Astigmatism</a:t>
            </a:r>
            <a:r>
              <a:rPr lang="en-US" b="0" i="0" dirty="0">
                <a:solidFill>
                  <a:srgbClr val="1B2B3B"/>
                </a:solidFill>
                <a:effectLst/>
                <a:latin typeface="Montserrat" panose="00000500000000000000" pitchFamily="2" charset="0"/>
              </a:rPr>
              <a:t> is a refractive error that blurs vision at all distances because of two different curvatures of the cornea, causing two different images of light from a single light source, neither of which is in focus on the retina. Astigmatism can occur as an isolated visual challenge or in conjunction with nearsightedness or farsightedness. An eye without astigmatism has the same corneal curvature in each direction; to visualize this, think of a </a:t>
            </a:r>
            <a:r>
              <a:rPr lang="en-US" b="0" i="0" dirty="0" err="1">
                <a:solidFill>
                  <a:srgbClr val="1B2B3B"/>
                </a:solidFill>
                <a:effectLst/>
                <a:latin typeface="Montserrat" panose="00000500000000000000" pitchFamily="2" charset="0"/>
              </a:rPr>
              <a:t>nonastigmatic</a:t>
            </a:r>
            <a:r>
              <a:rPr lang="en-US" b="0" i="0" dirty="0">
                <a:solidFill>
                  <a:srgbClr val="1B2B3B"/>
                </a:solidFill>
                <a:effectLst/>
                <a:latin typeface="Montserrat" panose="00000500000000000000" pitchFamily="2" charset="0"/>
              </a:rPr>
              <a:t> cornea looking like a basketball cut in half. In contrast, an astigmatic cornea is shaped more like a football cut in half, with one direction </a:t>
            </a:r>
            <a:r>
              <a:rPr lang="en-US" b="0" i="0" dirty="0" err="1">
                <a:solidFill>
                  <a:srgbClr val="1B2B3B"/>
                </a:solidFill>
                <a:effectLst/>
                <a:latin typeface="Montserrat" panose="00000500000000000000" pitchFamily="2" charset="0"/>
              </a:rPr>
              <a:t>steep,the</a:t>
            </a:r>
            <a:r>
              <a:rPr lang="en-US" b="0" i="0" dirty="0">
                <a:solidFill>
                  <a:srgbClr val="1B2B3B"/>
                </a:solidFill>
                <a:effectLst/>
                <a:latin typeface="Montserrat" panose="00000500000000000000" pitchFamily="2" charset="0"/>
              </a:rPr>
              <a:t> other flat. Astigmatism is treated surgically by steepening the cornea in the flat axis and/or flattening the cornea in the steep axis (LASIK/PRK) or adding a lens that is positively powered in the flat axis (ICL/IOL).</a:t>
            </a:r>
          </a:p>
          <a:p>
            <a:pPr algn="l"/>
            <a:r>
              <a:rPr lang="en-US" b="1" i="0" dirty="0">
                <a:solidFill>
                  <a:srgbClr val="002D64"/>
                </a:solidFill>
                <a:effectLst/>
                <a:latin typeface="Heebo" panose="020B0604020202020204" pitchFamily="2" charset="-79"/>
                <a:cs typeface="Heebo" panose="020B0604020202020204" pitchFamily="2" charset="-79"/>
              </a:rPr>
              <a:t>Presbyopia</a:t>
            </a:r>
          </a:p>
          <a:p>
            <a:pPr algn="l"/>
            <a:r>
              <a:rPr lang="en-US" b="1" i="0" dirty="0">
                <a:solidFill>
                  <a:srgbClr val="1B2B3B"/>
                </a:solidFill>
                <a:effectLst/>
                <a:latin typeface="Montserrat" panose="00000500000000000000" pitchFamily="2" charset="0"/>
              </a:rPr>
              <a:t>Presbyopia</a:t>
            </a:r>
            <a:r>
              <a:rPr lang="en-US" b="0" i="0" dirty="0">
                <a:solidFill>
                  <a:srgbClr val="1B2B3B"/>
                </a:solidFill>
                <a:effectLst/>
                <a:latin typeface="Montserrat" panose="00000500000000000000" pitchFamily="2" charset="0"/>
              </a:rPr>
              <a:t>, is a refractive error that eventually plagues every human being who lives long enough to experience this age-related loss of zooming (or focusing) power in the lens, requiring reading glasses (for people with no other refractive error) or bifocals (in patients that have nearsightedness, farsightedness, or astigmatism). Presbyopia usually begins between the ages of forty-two to forty-seven because of the loss of accommodation. Eye doctors often joke that there are three facts of life: death, taxes, and presbyopia! Patients in their fifties, sixties, or seventies who claim that they have never needed glasses for distance or near visual acuity are still </a:t>
            </a:r>
            <a:r>
              <a:rPr lang="en-US" b="0" i="0" dirty="0" err="1">
                <a:solidFill>
                  <a:srgbClr val="1B2B3B"/>
                </a:solidFill>
                <a:effectLst/>
                <a:latin typeface="Montserrat" panose="00000500000000000000" pitchFamily="2" charset="0"/>
              </a:rPr>
              <a:t>presbyopic</a:t>
            </a:r>
            <a:r>
              <a:rPr lang="en-US" b="0" i="0" dirty="0">
                <a:solidFill>
                  <a:srgbClr val="1B2B3B"/>
                </a:solidFill>
                <a:effectLst/>
                <a:latin typeface="Montserrat" panose="00000500000000000000" pitchFamily="2" charset="0"/>
              </a:rPr>
              <a:t>, but they do not notice it, either because they have natural monovision (one eye set for distance, the other for near), or they have a low degree of nearsightedness in both eyes, which allows them to read; consequently, they have gotten used to the distance blur and do not realize that their distance is not perfect. Presbyopia and the loss of vision with age (due to farsightedness) both occur because of loss of accommodation, but they are distinct entities that are commonly confused. Presbyopia alone results strictly from the loss of accommodation in an eye that has a perfect balance between the curvature of the cornea and length of the eye and requires glasses for reading only; hyperopia results from an eye that is too short or a cornea that is too flat. In hyperopia, glasses are at first needed for reading (due to presbyopia), but eventually required for distance as well. Presbyopia is treated with reading glasses, </a:t>
            </a:r>
            <a:r>
              <a:rPr lang="en-US" b="0" i="0" dirty="0" err="1">
                <a:solidFill>
                  <a:srgbClr val="1B2B3B"/>
                </a:solidFill>
                <a:effectLst/>
                <a:latin typeface="Montserrat" panose="00000500000000000000" pitchFamily="2" charset="0"/>
              </a:rPr>
              <a:t>monovisionLASIK</a:t>
            </a:r>
            <a:r>
              <a:rPr lang="en-US" b="0" i="0" dirty="0">
                <a:solidFill>
                  <a:srgbClr val="1B2B3B"/>
                </a:solidFill>
                <a:effectLst/>
                <a:latin typeface="Montserrat" panose="00000500000000000000" pitchFamily="2" charset="0"/>
              </a:rPr>
              <a:t>/PRK or ICL or with </a:t>
            </a:r>
            <a:r>
              <a:rPr lang="en-US" b="0" i="0" dirty="0" err="1">
                <a:solidFill>
                  <a:srgbClr val="1B2B3B"/>
                </a:solidFill>
                <a:effectLst/>
                <a:latin typeface="Montserrat" panose="00000500000000000000" pitchFamily="2" charset="0"/>
              </a:rPr>
              <a:t>presbyopic</a:t>
            </a:r>
            <a:r>
              <a:rPr lang="en-US" b="0" i="0" dirty="0">
                <a:solidFill>
                  <a:srgbClr val="1B2B3B"/>
                </a:solidFill>
                <a:effectLst/>
                <a:latin typeface="Montserrat" panose="00000500000000000000" pitchFamily="2" charset="0"/>
              </a:rPr>
              <a:t> IOLs (accommodative or multi-focal).</a:t>
            </a:r>
          </a:p>
          <a:p>
            <a:r>
              <a:rPr lang="en-US" b="0" i="0" dirty="0">
                <a:solidFill>
                  <a:srgbClr val="000000"/>
                </a:solidFill>
                <a:effectLst/>
                <a:latin typeface="Arial" panose="020B0604020202020204" pitchFamily="34" charset="0"/>
              </a:rPr>
              <a:t>biconvex structure</a:t>
            </a:r>
            <a:endParaRPr lang="en-US" dirty="0"/>
          </a:p>
        </p:txBody>
      </p:sp>
      <p:sp>
        <p:nvSpPr>
          <p:cNvPr id="4" name="Slide Number Placeholder 3"/>
          <p:cNvSpPr>
            <a:spLocks noGrp="1"/>
          </p:cNvSpPr>
          <p:nvPr>
            <p:ph type="sldNum" sz="quarter" idx="5"/>
          </p:nvPr>
        </p:nvSpPr>
        <p:spPr/>
        <p:txBody>
          <a:bodyPr/>
          <a:lstStyle/>
          <a:p>
            <a:fld id="{22E62593-87FF-417D-863B-5D67895BE833}" type="slidenum">
              <a:rPr lang="en-US" smtClean="0"/>
              <a:t>2</a:t>
            </a:fld>
            <a:endParaRPr lang="en-US"/>
          </a:p>
        </p:txBody>
      </p:sp>
    </p:spTree>
    <p:extLst>
      <p:ext uri="{BB962C8B-B14F-4D97-AF65-F5344CB8AC3E}">
        <p14:creationId xmlns:p14="http://schemas.microsoft.com/office/powerpoint/2010/main" val="130089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2B3B"/>
                </a:solidFill>
                <a:effectLst/>
                <a:latin typeface="Montserrat" panose="00000500000000000000" pitchFamily="2" charset="0"/>
              </a:rPr>
              <a:t>People need glasses or contacts because of a common problem called refractive error, which blurs vision. There are four different types of  refractive error: nearsightedness, farsightedness, astigmatism, and presbyopia. Nearsightedness and farsightedness are always mutually exclusive, but astigmatism and presbyopia may occur alone, with each other, and with nearsightedness or farsightedness. In order to understand refractive error, one needs to think of the eye as acting like a camera. The cornea (the transparent window forming the front of the eye) and the eye’s natural lens act like the lens of a camera to focus light onto the retina in the back of the eye. The retina functions like the film of a camera by receiving light images and translating them into electrical impulses that are transmitted to the brain and interpreted as vision. Patients who have no refractive error and do not need glasses or contacts to see perfectly have a perfect balance between the curvature of the front part of the eye (primarily the cornea) and the length of the eye, so that light images focus sharply on the retina. In the normal eye, close images can be focused on the retina by increasing the power of the natural lens through accommodation, which is the ability of the eye to change its focus between distant objects and near objects.</a:t>
            </a:r>
          </a:p>
          <a:p>
            <a:pPr algn="l"/>
            <a:r>
              <a:rPr lang="en-US" b="1" i="0" dirty="0">
                <a:solidFill>
                  <a:srgbClr val="002D64"/>
                </a:solidFill>
                <a:effectLst/>
                <a:latin typeface="Heebo" panose="020B0604020202020204" pitchFamily="2" charset="-79"/>
                <a:cs typeface="Heebo" panose="020B0604020202020204" pitchFamily="2" charset="-79"/>
              </a:rPr>
              <a:t>Nearsightedness</a:t>
            </a:r>
          </a:p>
          <a:p>
            <a:pPr algn="l"/>
            <a:r>
              <a:rPr lang="en-US" b="1" i="0" dirty="0">
                <a:solidFill>
                  <a:srgbClr val="1B2B3B"/>
                </a:solidFill>
                <a:effectLst/>
                <a:latin typeface="Montserrat" panose="00000500000000000000" pitchFamily="2" charset="0"/>
              </a:rPr>
              <a:t>Nearsightedness</a:t>
            </a:r>
            <a:r>
              <a:rPr lang="en-US" b="0" i="0" dirty="0">
                <a:solidFill>
                  <a:srgbClr val="1B2B3B"/>
                </a:solidFill>
                <a:effectLst/>
                <a:latin typeface="Montserrat" panose="00000500000000000000" pitchFamily="2" charset="0"/>
              </a:rPr>
              <a:t> (myopia) is the most common refractive error, affecting approximately 40% of the population of the United States. Nearsightedness occurs because the eye is too long or the cornea is too steep, resulting in blur (because images are brought into focus in front of the retina). Without corrective lenses, nearsighted people (in medical terminology, myopes) can see things up close but not far away. Myopia is treated surgically by decreasing the focusing power of the eye by flattening the cornea (</a:t>
            </a:r>
            <a:r>
              <a:rPr lang="en-US" b="0" i="0" u="sng" dirty="0">
                <a:solidFill>
                  <a:srgbClr val="002D64"/>
                </a:solidFill>
                <a:effectLst/>
                <a:latin typeface="Montserrat" panose="00000500000000000000" pitchFamily="2" charset="0"/>
                <a:hlinkClick r:id="rId3" tooltip="LASIK"/>
              </a:rPr>
              <a:t>LASIK</a:t>
            </a:r>
            <a:r>
              <a:rPr lang="en-US" b="0" i="0" dirty="0">
                <a:solidFill>
                  <a:srgbClr val="1B2B3B"/>
                </a:solidFill>
                <a:effectLst/>
                <a:latin typeface="Montserrat" panose="00000500000000000000" pitchFamily="2" charset="0"/>
              </a:rPr>
              <a:t>/</a:t>
            </a:r>
            <a:r>
              <a:rPr lang="en-US" b="0" i="0" u="sng" dirty="0">
                <a:solidFill>
                  <a:srgbClr val="002D64"/>
                </a:solidFill>
                <a:effectLst/>
                <a:latin typeface="Montserrat" panose="00000500000000000000" pitchFamily="2" charset="0"/>
                <a:hlinkClick r:id="rId4" tooltip="PRK"/>
              </a:rPr>
              <a:t>PRK</a:t>
            </a:r>
            <a:r>
              <a:rPr lang="en-US" b="0" i="0" dirty="0">
                <a:solidFill>
                  <a:srgbClr val="1B2B3B"/>
                </a:solidFill>
                <a:effectLst/>
                <a:latin typeface="Montserrat" panose="00000500000000000000" pitchFamily="2" charset="0"/>
              </a:rPr>
              <a:t>) or by adding a negatively powered lens (</a:t>
            </a:r>
            <a:r>
              <a:rPr lang="en-US" b="0" i="0" u="sng" dirty="0">
                <a:solidFill>
                  <a:srgbClr val="002D64"/>
                </a:solidFill>
                <a:effectLst/>
                <a:latin typeface="Montserrat" panose="00000500000000000000" pitchFamily="2" charset="0"/>
                <a:hlinkClick r:id="rId5" tooltip="ICL"/>
              </a:rPr>
              <a:t>ICL</a:t>
            </a:r>
            <a:r>
              <a:rPr lang="en-US" b="0" i="0" dirty="0">
                <a:solidFill>
                  <a:srgbClr val="1B2B3B"/>
                </a:solidFill>
                <a:effectLst/>
                <a:latin typeface="Montserrat" panose="00000500000000000000" pitchFamily="2" charset="0"/>
              </a:rPr>
              <a:t>/IOL).</a:t>
            </a:r>
          </a:p>
          <a:p>
            <a:pPr algn="l"/>
            <a:r>
              <a:rPr lang="en-US" b="1" i="0" dirty="0">
                <a:solidFill>
                  <a:srgbClr val="002D64"/>
                </a:solidFill>
                <a:effectLst/>
                <a:latin typeface="Heebo" panose="020B0604020202020204" pitchFamily="2" charset="-79"/>
                <a:cs typeface="Heebo" panose="020B0604020202020204" pitchFamily="2" charset="-79"/>
              </a:rPr>
              <a:t>Farsightedness</a:t>
            </a:r>
          </a:p>
          <a:p>
            <a:pPr algn="l"/>
            <a:r>
              <a:rPr lang="en-US" b="1" i="0" dirty="0">
                <a:solidFill>
                  <a:srgbClr val="1B2B3B"/>
                </a:solidFill>
                <a:effectLst/>
                <a:latin typeface="Montserrat" panose="00000500000000000000" pitchFamily="2" charset="0"/>
              </a:rPr>
              <a:t>Farsightedness</a:t>
            </a:r>
            <a:r>
              <a:rPr lang="en-US" b="0" i="0" dirty="0">
                <a:solidFill>
                  <a:srgbClr val="1B2B3B"/>
                </a:solidFill>
                <a:effectLst/>
                <a:latin typeface="Montserrat" panose="00000500000000000000" pitchFamily="2" charset="0"/>
              </a:rPr>
              <a:t> (hyperopia) is also a common refractive error that requires glasses or contact lenses to correct. Farsightedness occurs because the eye is too short or the cornea is too flat, resulting in blur (because images are brought into focus behind the retina). When farsighted people have accommodation of their lens during their younger years, they can see up close and distantly without correction. As they age, hyperopes (people who are farsighted) first lose their reading vision (which takes the most accommodation), then their intermediate vision (computer) and, finally, their distance vision, requiring glasses or contacts. Because hyperopes maintain distance vision until they get older, the condition is called “farsightedness.” This familiar term for hyperopia is confusing, however, because hyperopes eventually lose their ability to see distance without glasses as they get older. Younger patients with significant hyperopia require glasses for far and near vision if their level of hyperopia is so high that their accommodative mechanism (zooming power of the natural lens) is not strong enough to compensate. Hyperopia is treated surgically by increasing the focusing power of the eye by steepening the cornea (LASIK/PRK) or adding a positively powered lens (ICL/IOL).</a:t>
            </a:r>
          </a:p>
          <a:p>
            <a:pPr algn="l"/>
            <a:r>
              <a:rPr lang="en-US" b="1" i="0" dirty="0">
                <a:solidFill>
                  <a:srgbClr val="002D64"/>
                </a:solidFill>
                <a:effectLst/>
                <a:latin typeface="Heebo" panose="020B0604020202020204" pitchFamily="2" charset="-79"/>
                <a:cs typeface="Heebo" panose="020B0604020202020204" pitchFamily="2" charset="-79"/>
              </a:rPr>
              <a:t>Astigmatism</a:t>
            </a:r>
          </a:p>
          <a:p>
            <a:pPr algn="l"/>
            <a:r>
              <a:rPr lang="en-US" b="1" i="0" dirty="0">
                <a:solidFill>
                  <a:srgbClr val="1B2B3B"/>
                </a:solidFill>
                <a:effectLst/>
                <a:latin typeface="Montserrat" panose="00000500000000000000" pitchFamily="2" charset="0"/>
              </a:rPr>
              <a:t>Astigmatism</a:t>
            </a:r>
            <a:r>
              <a:rPr lang="en-US" b="0" i="0" dirty="0">
                <a:solidFill>
                  <a:srgbClr val="1B2B3B"/>
                </a:solidFill>
                <a:effectLst/>
                <a:latin typeface="Montserrat" panose="00000500000000000000" pitchFamily="2" charset="0"/>
              </a:rPr>
              <a:t> is a refractive error that blurs vision at all distances because of two different curvatures of the cornea, causing two different images of light from a single light source, neither of which is in focus on the retina. Astigmatism can occur as an isolated visual challenge or in conjunction with nearsightedness or farsightedness. An eye without astigmatism has the same corneal curvature in each direction; to visualize this, think of a </a:t>
            </a:r>
            <a:r>
              <a:rPr lang="en-US" b="0" i="0" dirty="0" err="1">
                <a:solidFill>
                  <a:srgbClr val="1B2B3B"/>
                </a:solidFill>
                <a:effectLst/>
                <a:latin typeface="Montserrat" panose="00000500000000000000" pitchFamily="2" charset="0"/>
              </a:rPr>
              <a:t>nonastigmatic</a:t>
            </a:r>
            <a:r>
              <a:rPr lang="en-US" b="0" i="0" dirty="0">
                <a:solidFill>
                  <a:srgbClr val="1B2B3B"/>
                </a:solidFill>
                <a:effectLst/>
                <a:latin typeface="Montserrat" panose="00000500000000000000" pitchFamily="2" charset="0"/>
              </a:rPr>
              <a:t> cornea looking like a basketball cut in half. In contrast, an astigmatic cornea is shaped more like a football cut in half, with one direction </a:t>
            </a:r>
            <a:r>
              <a:rPr lang="en-US" b="0" i="0" dirty="0" err="1">
                <a:solidFill>
                  <a:srgbClr val="1B2B3B"/>
                </a:solidFill>
                <a:effectLst/>
                <a:latin typeface="Montserrat" panose="00000500000000000000" pitchFamily="2" charset="0"/>
              </a:rPr>
              <a:t>steep,the</a:t>
            </a:r>
            <a:r>
              <a:rPr lang="en-US" b="0" i="0" dirty="0">
                <a:solidFill>
                  <a:srgbClr val="1B2B3B"/>
                </a:solidFill>
                <a:effectLst/>
                <a:latin typeface="Montserrat" panose="00000500000000000000" pitchFamily="2" charset="0"/>
              </a:rPr>
              <a:t> other flat. Astigmatism is treated surgically by steepening the cornea in the flat axis and/or flattening the cornea in the steep axis (LASIK/PRK) or adding a lens that is positively powered in the flat axis (ICL/IOL).</a:t>
            </a:r>
          </a:p>
          <a:p>
            <a:pPr algn="l"/>
            <a:r>
              <a:rPr lang="en-US" b="1" i="0" dirty="0">
                <a:solidFill>
                  <a:srgbClr val="002D64"/>
                </a:solidFill>
                <a:effectLst/>
                <a:latin typeface="Heebo" panose="020B0604020202020204" pitchFamily="2" charset="-79"/>
                <a:cs typeface="Heebo" panose="020B0604020202020204" pitchFamily="2" charset="-79"/>
              </a:rPr>
              <a:t>Presbyopia</a:t>
            </a:r>
          </a:p>
          <a:p>
            <a:pPr algn="l"/>
            <a:r>
              <a:rPr lang="en-US" b="1" i="0" dirty="0">
                <a:solidFill>
                  <a:srgbClr val="1B2B3B"/>
                </a:solidFill>
                <a:effectLst/>
                <a:latin typeface="Montserrat" panose="00000500000000000000" pitchFamily="2" charset="0"/>
              </a:rPr>
              <a:t>Presbyopia</a:t>
            </a:r>
            <a:r>
              <a:rPr lang="en-US" b="0" i="0" dirty="0">
                <a:solidFill>
                  <a:srgbClr val="1B2B3B"/>
                </a:solidFill>
                <a:effectLst/>
                <a:latin typeface="Montserrat" panose="00000500000000000000" pitchFamily="2" charset="0"/>
              </a:rPr>
              <a:t>, is a refractive error that eventually plagues every human being who lives long enough to experience this age-related loss of zooming (or focusing) power in the lens, requiring reading glasses (for people with no other refractive error) or bifocals (in patients that have nearsightedness, farsightedness, or astigmatism). Presbyopia usually begins between the ages of forty-two to forty-seven because of the loss of accommodation. Eye doctors often joke that there are three facts of life: death, taxes, and presbyopia! Patients in their fifties, sixties, or seventies who claim that they have never needed glasses for distance or near visual acuity are still </a:t>
            </a:r>
            <a:r>
              <a:rPr lang="en-US" b="0" i="0" dirty="0" err="1">
                <a:solidFill>
                  <a:srgbClr val="1B2B3B"/>
                </a:solidFill>
                <a:effectLst/>
                <a:latin typeface="Montserrat" panose="00000500000000000000" pitchFamily="2" charset="0"/>
              </a:rPr>
              <a:t>presbyopic</a:t>
            </a:r>
            <a:r>
              <a:rPr lang="en-US" b="0" i="0" dirty="0">
                <a:solidFill>
                  <a:srgbClr val="1B2B3B"/>
                </a:solidFill>
                <a:effectLst/>
                <a:latin typeface="Montserrat" panose="00000500000000000000" pitchFamily="2" charset="0"/>
              </a:rPr>
              <a:t>, but they do not notice it, either because they have natural monovision (one eye set for distance, the other for near), or they have a low degree of nearsightedness in both eyes, which allows them to read; consequently, they have gotten used to the distance blur and do not realize that their distance is not perfect. Presbyopia and the loss of vision with age (due to farsightedness) both occur because of loss of accommodation, but they are distinct entities that are commonly confused. Presbyopia alone results strictly from the loss of accommodation in an eye that has a perfect balance between the curvature of the cornea and length of the eye and requires glasses for reading only; hyperopia results from an eye that is too short or a cornea that is too flat. In hyperopia, glasses are at first needed for reading (due to presbyopia), but eventually required for distance as well. Presbyopia is treated with reading glasses, </a:t>
            </a:r>
            <a:r>
              <a:rPr lang="en-US" b="0" i="0" dirty="0" err="1">
                <a:solidFill>
                  <a:srgbClr val="1B2B3B"/>
                </a:solidFill>
                <a:effectLst/>
                <a:latin typeface="Montserrat" panose="00000500000000000000" pitchFamily="2" charset="0"/>
              </a:rPr>
              <a:t>monovisionLASIK</a:t>
            </a:r>
            <a:r>
              <a:rPr lang="en-US" b="0" i="0" dirty="0">
                <a:solidFill>
                  <a:srgbClr val="1B2B3B"/>
                </a:solidFill>
                <a:effectLst/>
                <a:latin typeface="Montserrat" panose="00000500000000000000" pitchFamily="2" charset="0"/>
              </a:rPr>
              <a:t>/PRK or ICL or with </a:t>
            </a:r>
            <a:r>
              <a:rPr lang="en-US" b="0" i="0" dirty="0" err="1">
                <a:solidFill>
                  <a:srgbClr val="1B2B3B"/>
                </a:solidFill>
                <a:effectLst/>
                <a:latin typeface="Montserrat" panose="00000500000000000000" pitchFamily="2" charset="0"/>
              </a:rPr>
              <a:t>presbyopic</a:t>
            </a:r>
            <a:r>
              <a:rPr lang="en-US" b="0" i="0" dirty="0">
                <a:solidFill>
                  <a:srgbClr val="1B2B3B"/>
                </a:solidFill>
                <a:effectLst/>
                <a:latin typeface="Montserrat" panose="00000500000000000000" pitchFamily="2" charset="0"/>
              </a:rPr>
              <a:t> IOLs (accommodative or multi-focal).</a:t>
            </a:r>
          </a:p>
          <a:p>
            <a:r>
              <a:rPr lang="en-US" b="1" dirty="0"/>
              <a:t>Astigmatism</a:t>
            </a:r>
          </a:p>
          <a:p>
            <a:r>
              <a:rPr lang="en-US" dirty="0"/>
              <a:t>https://www.mayoclinic.org/diseases-conditions/astigmatism/symptoms-causes/syc-20353835#:~:text=Astigmatism%20(uh%2DSTIG%2Dmuh,the%20eye%20has%20mismatched%20curves.</a:t>
            </a:r>
          </a:p>
        </p:txBody>
      </p:sp>
      <p:sp>
        <p:nvSpPr>
          <p:cNvPr id="4" name="Slide Number Placeholder 3"/>
          <p:cNvSpPr>
            <a:spLocks noGrp="1"/>
          </p:cNvSpPr>
          <p:nvPr>
            <p:ph type="sldNum" sz="quarter" idx="5"/>
          </p:nvPr>
        </p:nvSpPr>
        <p:spPr/>
        <p:txBody>
          <a:bodyPr/>
          <a:lstStyle/>
          <a:p>
            <a:fld id="{22E62593-87FF-417D-863B-5D67895BE833}" type="slidenum">
              <a:rPr lang="en-US" smtClean="0"/>
              <a:t>3</a:t>
            </a:fld>
            <a:endParaRPr lang="en-US"/>
          </a:p>
        </p:txBody>
      </p:sp>
    </p:spTree>
    <p:extLst>
      <p:ext uri="{BB962C8B-B14F-4D97-AF65-F5344CB8AC3E}">
        <p14:creationId xmlns:p14="http://schemas.microsoft.com/office/powerpoint/2010/main" val="370749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Size of eye lens:</a:t>
            </a:r>
          </a:p>
          <a:p>
            <a:r>
              <a:rPr lang="en-US" dirty="0"/>
              <a:t>https://www.cs.mcgill.ca/~rwest/wikispeedia/wpcd/wp/l/Lens_%2528anatomy%2529.htm#:~:text=The%20lens%20is%20made%20of,structural%20role%20in%20the%20lens.</a:t>
            </a:r>
          </a:p>
          <a:p>
            <a:r>
              <a:rPr lang="en-US" b="1" dirty="0"/>
              <a:t>Optical vs physical density</a:t>
            </a:r>
          </a:p>
          <a:p>
            <a:r>
              <a:rPr lang="en-US" dirty="0"/>
              <a:t>https://www.physicsclassroom.com/class/refrn/Lesson-1/Optical-Density-and-Light-Speed#:~:text=The%20physical%20density%20of%20a,as%20a%20new%20electromagnetic%20disturbance.</a:t>
            </a:r>
          </a:p>
        </p:txBody>
      </p:sp>
      <p:sp>
        <p:nvSpPr>
          <p:cNvPr id="4" name="Slide Number Placeholder 3"/>
          <p:cNvSpPr>
            <a:spLocks noGrp="1"/>
          </p:cNvSpPr>
          <p:nvPr>
            <p:ph type="sldNum" sz="quarter" idx="5"/>
          </p:nvPr>
        </p:nvSpPr>
        <p:spPr/>
        <p:txBody>
          <a:bodyPr/>
          <a:lstStyle/>
          <a:p>
            <a:fld id="{22E62593-87FF-417D-863B-5D67895BE833}" type="slidenum">
              <a:rPr lang="en-US" smtClean="0"/>
              <a:t>7</a:t>
            </a:fld>
            <a:endParaRPr lang="en-US"/>
          </a:p>
        </p:txBody>
      </p:sp>
    </p:spTree>
    <p:extLst>
      <p:ext uri="{BB962C8B-B14F-4D97-AF65-F5344CB8AC3E}">
        <p14:creationId xmlns:p14="http://schemas.microsoft.com/office/powerpoint/2010/main" val="184959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https://bjo.bmj.com/content/bjophthalmol/79/2/105.full.pdf</a:t>
            </a:r>
          </a:p>
        </p:txBody>
      </p:sp>
      <p:sp>
        <p:nvSpPr>
          <p:cNvPr id="4" name="Slide Number Placeholder 3"/>
          <p:cNvSpPr>
            <a:spLocks noGrp="1"/>
          </p:cNvSpPr>
          <p:nvPr>
            <p:ph type="sldNum" sz="quarter" idx="5"/>
          </p:nvPr>
        </p:nvSpPr>
        <p:spPr/>
        <p:txBody>
          <a:bodyPr/>
          <a:lstStyle/>
          <a:p>
            <a:fld id="{22E62593-87FF-417D-863B-5D67895BE833}" type="slidenum">
              <a:rPr lang="en-US" smtClean="0"/>
              <a:t>8</a:t>
            </a:fld>
            <a:endParaRPr lang="en-US"/>
          </a:p>
        </p:txBody>
      </p:sp>
    </p:spTree>
    <p:extLst>
      <p:ext uri="{BB962C8B-B14F-4D97-AF65-F5344CB8AC3E}">
        <p14:creationId xmlns:p14="http://schemas.microsoft.com/office/powerpoint/2010/main" val="378922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Nerve endings</a:t>
            </a:r>
          </a:p>
          <a:p>
            <a:r>
              <a:rPr lang="en-US" b="0" dirty="0"/>
              <a:t>https://www.gangareyenation.com/how-your-eyes-work/</a:t>
            </a:r>
          </a:p>
          <a:p>
            <a:r>
              <a:rPr lang="en-US" b="1" dirty="0"/>
              <a:t>Iris</a:t>
            </a:r>
          </a:p>
          <a:p>
            <a:r>
              <a:rPr lang="en-US" dirty="0"/>
              <a:t>https://medlineplus.gov/genetics/understanding/traits/eyecolor/#:~:text=A%20person's%20eye%20color%20results,light%20blue%20to%20dark%20brown.</a:t>
            </a:r>
          </a:p>
          <a:p>
            <a:r>
              <a:rPr lang="en-US" b="1" dirty="0"/>
              <a:t>Two Iris colors</a:t>
            </a:r>
          </a:p>
          <a:p>
            <a:r>
              <a:rPr lang="en-US" b="0" dirty="0"/>
              <a:t>https://www.aao.org/eye-health/diseases/what-is-heterochromia#:~:text=Heterochromia%20is%20when%20a%20person's,this%20is%20called%20partial%20heterochromia.</a:t>
            </a:r>
          </a:p>
          <a:p>
            <a:r>
              <a:rPr lang="en-US" b="1" dirty="0"/>
              <a:t>Celebrities with heterochromia</a:t>
            </a:r>
          </a:p>
          <a:p>
            <a:r>
              <a:rPr lang="en-US" b="0" dirty="0"/>
              <a:t>https://www.goodhousekeeping.com/beauty/g2844/celebrities-with-heterochromia-different-colored-eyes/</a:t>
            </a:r>
          </a:p>
        </p:txBody>
      </p:sp>
      <p:sp>
        <p:nvSpPr>
          <p:cNvPr id="4" name="Slide Number Placeholder 3"/>
          <p:cNvSpPr>
            <a:spLocks noGrp="1"/>
          </p:cNvSpPr>
          <p:nvPr>
            <p:ph type="sldNum" sz="quarter" idx="5"/>
          </p:nvPr>
        </p:nvSpPr>
        <p:spPr/>
        <p:txBody>
          <a:bodyPr/>
          <a:lstStyle/>
          <a:p>
            <a:fld id="{22E62593-87FF-417D-863B-5D67895BE833}" type="slidenum">
              <a:rPr lang="en-US" smtClean="0"/>
              <a:t>11</a:t>
            </a:fld>
            <a:endParaRPr lang="en-US"/>
          </a:p>
        </p:txBody>
      </p:sp>
    </p:spTree>
    <p:extLst>
      <p:ext uri="{BB962C8B-B14F-4D97-AF65-F5344CB8AC3E}">
        <p14:creationId xmlns:p14="http://schemas.microsoft.com/office/powerpoint/2010/main" val="350343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3A50-DD42-5520-440B-B49AA2182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522359-E932-9C5B-B404-85D07989F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B69595-10DE-A30F-6D9C-3969949D792C}"/>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5" name="Footer Placeholder 4">
            <a:extLst>
              <a:ext uri="{FF2B5EF4-FFF2-40B4-BE49-F238E27FC236}">
                <a16:creationId xmlns:a16="http://schemas.microsoft.com/office/drawing/2014/main" id="{010E0479-0CBA-3FAF-90B0-4F90D7918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A5F7-519A-21EF-2ECD-6F929A1B8682}"/>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68977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F1E1-EC70-4EE3-EA51-7318F8579F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AFDE13-334C-7810-1129-825F5A42C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64EA-9997-09B2-0D7B-343199933E98}"/>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5" name="Footer Placeholder 4">
            <a:extLst>
              <a:ext uri="{FF2B5EF4-FFF2-40B4-BE49-F238E27FC236}">
                <a16:creationId xmlns:a16="http://schemas.microsoft.com/office/drawing/2014/main" id="{94B59679-9F2A-84D3-BDA1-66556B9F8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B336D-C3CC-BDFA-6E53-AC2B94A6E994}"/>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248513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D7E37-6B0C-F42D-A50A-A77CC4CA7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4A2DE6-ED98-AEF3-F252-8A50547CB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612A1-B330-7482-62C4-8661178882F2}"/>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5" name="Footer Placeholder 4">
            <a:extLst>
              <a:ext uri="{FF2B5EF4-FFF2-40B4-BE49-F238E27FC236}">
                <a16:creationId xmlns:a16="http://schemas.microsoft.com/office/drawing/2014/main" id="{01956988-A106-195A-3B33-A906AF8AE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53D9B-33D8-6CE4-72B0-52E9BAC7C0DD}"/>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285441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0FE1-E682-615B-57C8-0D09FF85E9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C43B2-BA1B-D071-26BB-5F9E9F656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EB218-C84B-1A16-3BCF-185F94012B61}"/>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5" name="Footer Placeholder 4">
            <a:extLst>
              <a:ext uri="{FF2B5EF4-FFF2-40B4-BE49-F238E27FC236}">
                <a16:creationId xmlns:a16="http://schemas.microsoft.com/office/drawing/2014/main" id="{234E255C-F56A-5D72-33E4-C4C30A69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052F9-2BEC-85BA-EA14-9068126EB6AB}"/>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33144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3953-D4C2-55D8-23A3-53F65151F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9B9B9-50FC-1A42-DEAD-B2463C9A05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6B363-D5D6-43A8-C752-040FBD77B436}"/>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5" name="Footer Placeholder 4">
            <a:extLst>
              <a:ext uri="{FF2B5EF4-FFF2-40B4-BE49-F238E27FC236}">
                <a16:creationId xmlns:a16="http://schemas.microsoft.com/office/drawing/2014/main" id="{A57C2CA5-13EA-FD94-2CDB-E7FFC2FF0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E0AD2-A0DC-B82B-7975-88CE92B95AF9}"/>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257606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AD37-E048-AC48-E11F-6886DD896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1EEC1-2811-573E-5E4C-14FF3784E3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5E57F-3A59-1D50-2B1D-94BB0A8130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BA9E73-EF14-AABE-BF6C-7F1E43473F89}"/>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6" name="Footer Placeholder 5">
            <a:extLst>
              <a:ext uri="{FF2B5EF4-FFF2-40B4-BE49-F238E27FC236}">
                <a16:creationId xmlns:a16="http://schemas.microsoft.com/office/drawing/2014/main" id="{C993247D-14F4-1A65-34F2-029B7F03F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17635-29B6-FD22-BF1E-FB46B743A310}"/>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370326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2374-D46C-46BB-2499-B653D06D17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DC99A7-986D-E81B-7E90-FD8A4B2C3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4567D3-F9B7-FB02-EF3F-B4CB57E072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A2C2CD-1442-FF23-89E6-63DF03DFC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6DA3D-4CB9-5D19-A864-874F36BCF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40181D-4241-6E78-85FA-855024FBD682}"/>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8" name="Footer Placeholder 7">
            <a:extLst>
              <a:ext uri="{FF2B5EF4-FFF2-40B4-BE49-F238E27FC236}">
                <a16:creationId xmlns:a16="http://schemas.microsoft.com/office/drawing/2014/main" id="{5D4911B5-89F9-2ACB-ACD1-4C9C22DF44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1AEFFE-BF6B-80D3-2719-872BAEEE39EE}"/>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184716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E06D-BF44-06A5-0B13-B7AF4D4E0E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79B498-88E4-44F5-E984-D80A4E67AB3F}"/>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4" name="Footer Placeholder 3">
            <a:extLst>
              <a:ext uri="{FF2B5EF4-FFF2-40B4-BE49-F238E27FC236}">
                <a16:creationId xmlns:a16="http://schemas.microsoft.com/office/drawing/2014/main" id="{0E2EADD2-7203-32F9-F3ED-C581BD01A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B43129-CEC5-A63E-AB77-CEEB7A171C57}"/>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2655500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BA1DD-CE30-800C-EA96-9D56DAFC7309}"/>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3" name="Footer Placeholder 2">
            <a:extLst>
              <a:ext uri="{FF2B5EF4-FFF2-40B4-BE49-F238E27FC236}">
                <a16:creationId xmlns:a16="http://schemas.microsoft.com/office/drawing/2014/main" id="{3E1DE656-FC75-FD3B-A16A-874793869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E25E54-9FB3-304D-7033-4EA123B75734}"/>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390544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1DB3-CF11-8731-0E46-FC65C2342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AA3EBA-8F10-0042-2E5D-DD0ABDEF8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23F75D-9878-29EB-9D29-C2E79C9E0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9CA70-4D79-5188-2BB1-282000297F4B}"/>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6" name="Footer Placeholder 5">
            <a:extLst>
              <a:ext uri="{FF2B5EF4-FFF2-40B4-BE49-F238E27FC236}">
                <a16:creationId xmlns:a16="http://schemas.microsoft.com/office/drawing/2014/main" id="{5DCD499A-731F-0311-B9FB-F9A63371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008F9-A923-AD23-17D7-6D17B5F5ABD0}"/>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89921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F046-A07F-E2CF-14BD-49224AC50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61A626-3ABE-D759-2437-A9586E0A6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B28E86-0301-81BA-88BD-022F13FBC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3D961-8055-EA4D-33DE-5084657D8698}"/>
              </a:ext>
            </a:extLst>
          </p:cNvPr>
          <p:cNvSpPr>
            <a:spLocks noGrp="1"/>
          </p:cNvSpPr>
          <p:nvPr>
            <p:ph type="dt" sz="half" idx="10"/>
          </p:nvPr>
        </p:nvSpPr>
        <p:spPr/>
        <p:txBody>
          <a:bodyPr/>
          <a:lstStyle/>
          <a:p>
            <a:fld id="{D37E5ECA-5B99-4546-B486-9132760C21A6}" type="datetimeFigureOut">
              <a:rPr lang="en-US" smtClean="0"/>
              <a:t>2/6/2023</a:t>
            </a:fld>
            <a:endParaRPr lang="en-US"/>
          </a:p>
        </p:txBody>
      </p:sp>
      <p:sp>
        <p:nvSpPr>
          <p:cNvPr id="6" name="Footer Placeholder 5">
            <a:extLst>
              <a:ext uri="{FF2B5EF4-FFF2-40B4-BE49-F238E27FC236}">
                <a16:creationId xmlns:a16="http://schemas.microsoft.com/office/drawing/2014/main" id="{987F2FB5-6637-E599-0853-A1DC325D7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4FC17-3975-3061-B4AE-52771A7E77C2}"/>
              </a:ext>
            </a:extLst>
          </p:cNvPr>
          <p:cNvSpPr>
            <a:spLocks noGrp="1"/>
          </p:cNvSpPr>
          <p:nvPr>
            <p:ph type="sldNum" sz="quarter" idx="12"/>
          </p:nvPr>
        </p:nvSpPr>
        <p:spPr/>
        <p:txBody>
          <a:bodyPr/>
          <a:lstStyle/>
          <a:p>
            <a:fld id="{0691B89A-A167-457E-9B81-CB5DE0630D80}" type="slidenum">
              <a:rPr lang="en-US" smtClean="0"/>
              <a:t>‹#›</a:t>
            </a:fld>
            <a:endParaRPr lang="en-US"/>
          </a:p>
        </p:txBody>
      </p:sp>
    </p:spTree>
    <p:extLst>
      <p:ext uri="{BB962C8B-B14F-4D97-AF65-F5344CB8AC3E}">
        <p14:creationId xmlns:p14="http://schemas.microsoft.com/office/powerpoint/2010/main" val="143932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B0DFE-C1CC-7DFB-B96D-EB98DF71D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057C13-3844-4B41-9E9D-654BD79E5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94088-602C-4FE1-D10A-4906700DA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E5ECA-5B99-4546-B486-9132760C21A6}" type="datetimeFigureOut">
              <a:rPr lang="en-US" smtClean="0"/>
              <a:t>2/6/2023</a:t>
            </a:fld>
            <a:endParaRPr lang="en-US"/>
          </a:p>
        </p:txBody>
      </p:sp>
      <p:sp>
        <p:nvSpPr>
          <p:cNvPr id="5" name="Footer Placeholder 4">
            <a:extLst>
              <a:ext uri="{FF2B5EF4-FFF2-40B4-BE49-F238E27FC236}">
                <a16:creationId xmlns:a16="http://schemas.microsoft.com/office/drawing/2014/main" id="{3EEAA2F5-0FEE-8E58-B067-CE512FF61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1EA66C-1F3A-FCAA-3A37-85E90CAD7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1B89A-A167-457E-9B81-CB5DE0630D80}" type="slidenum">
              <a:rPr lang="en-US" smtClean="0"/>
              <a:t>‹#›</a:t>
            </a:fld>
            <a:endParaRPr lang="en-US"/>
          </a:p>
        </p:txBody>
      </p:sp>
    </p:spTree>
    <p:extLst>
      <p:ext uri="{BB962C8B-B14F-4D97-AF65-F5344CB8AC3E}">
        <p14:creationId xmlns:p14="http://schemas.microsoft.com/office/powerpoint/2010/main" val="308365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aao.org/eye-health/diseases/what-is-heterochromi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cbi.nlm.nih.gov/pmc/articles/PMC4651897/#:~:text=clarify%20the%20picture.-,In%20healthy%20persons%2C%20the%20ONSD%20varies%20from%205.17%C2%B11.34,10%20mm%20from%20the%20globe."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news.mit.edu/2014/in-the-blink-of-an-eye-0116#:~:text=After%20visual%20input%20hits%20the,as%20little%20as%20100%20millisecond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82E5-4522-F627-7599-93B19DD682E9}"/>
              </a:ext>
            </a:extLst>
          </p:cNvPr>
          <p:cNvSpPr>
            <a:spLocks noGrp="1"/>
          </p:cNvSpPr>
          <p:nvPr>
            <p:ph type="ctrTitle"/>
          </p:nvPr>
        </p:nvSpPr>
        <p:spPr>
          <a:xfrm>
            <a:off x="1524000" y="3050581"/>
            <a:ext cx="9144000" cy="2387600"/>
          </a:xfrm>
        </p:spPr>
        <p:txBody>
          <a:bodyPr>
            <a:normAutofit/>
          </a:bodyPr>
          <a:lstStyle/>
          <a:p>
            <a:r>
              <a:rPr lang="en-US" dirty="0"/>
              <a:t>Human eye and Lenses</a:t>
            </a:r>
            <a:br>
              <a:rPr lang="en-US" dirty="0"/>
            </a:br>
            <a:r>
              <a:rPr lang="en-US" sz="4000" dirty="0"/>
              <a:t>Dog bone talk, Feb 9 2023</a:t>
            </a:r>
          </a:p>
        </p:txBody>
      </p:sp>
      <p:pic>
        <p:nvPicPr>
          <p:cNvPr id="1026" name="Picture 2" descr="The Lime Green | shop.reparatucoche.com">
            <a:extLst>
              <a:ext uri="{FF2B5EF4-FFF2-40B4-BE49-F238E27FC236}">
                <a16:creationId xmlns:a16="http://schemas.microsoft.com/office/drawing/2014/main" id="{8F20F2B5-24BB-3C1C-B45E-7B9D94A2871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4737" y="80303"/>
            <a:ext cx="4402526" cy="440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5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CED456-0D3F-6274-77A1-35573D0565AB}"/>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Crown glass Vs Flint glass; </a:t>
            </a:r>
            <a:r>
              <a:rPr lang="en-US" sz="2800" dirty="0" err="1">
                <a:latin typeface="Times New Roman" panose="02020603050405020304" pitchFamily="18" charset="0"/>
                <a:cs typeface="Times New Roman" panose="02020603050405020304" pitchFamily="18" charset="0"/>
              </a:rPr>
              <a:t>Abee</a:t>
            </a:r>
            <a:r>
              <a:rPr lang="en-US" sz="2800" dirty="0">
                <a:latin typeface="Times New Roman" panose="02020603050405020304" pitchFamily="18" charset="0"/>
                <a:cs typeface="Times New Roman" panose="02020603050405020304" pitchFamily="18" charset="0"/>
              </a:rPr>
              <a:t> number</a:t>
            </a:r>
          </a:p>
        </p:txBody>
      </p:sp>
      <p:pic>
        <p:nvPicPr>
          <p:cNvPr id="8" name="Picture 2">
            <a:extLst>
              <a:ext uri="{FF2B5EF4-FFF2-40B4-BE49-F238E27FC236}">
                <a16:creationId xmlns:a16="http://schemas.microsoft.com/office/drawing/2014/main" id="{7369B0C0-B53D-77FE-7AD5-CAB3C3C07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712" y="1602394"/>
            <a:ext cx="5688351" cy="4438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E322479D-3D78-EE43-F850-269135F14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1" y="2383009"/>
            <a:ext cx="473392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rnst – Abbe">
            <a:extLst>
              <a:ext uri="{FF2B5EF4-FFF2-40B4-BE49-F238E27FC236}">
                <a16:creationId xmlns:a16="http://schemas.microsoft.com/office/drawing/2014/main" id="{EA3DF92B-EB51-1D7A-A557-435E56E29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99" y="1092819"/>
            <a:ext cx="1087011" cy="14599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8BCD34-1528-F8D5-A532-5F257D162FE3}"/>
              </a:ext>
            </a:extLst>
          </p:cNvPr>
          <p:cNvSpPr txBox="1"/>
          <p:nvPr/>
        </p:nvSpPr>
        <p:spPr>
          <a:xfrm>
            <a:off x="1463476" y="1068867"/>
            <a:ext cx="6116444"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Ernest Abbe</a:t>
            </a:r>
            <a:endParaRPr lang="en-US" dirty="0"/>
          </a:p>
        </p:txBody>
      </p:sp>
      <p:pic>
        <p:nvPicPr>
          <p:cNvPr id="14" name="Picture 13">
            <a:extLst>
              <a:ext uri="{FF2B5EF4-FFF2-40B4-BE49-F238E27FC236}">
                <a16:creationId xmlns:a16="http://schemas.microsoft.com/office/drawing/2014/main" id="{93BA71B3-4AE9-B491-9B8F-9C420578CF88}"/>
              </a:ext>
            </a:extLst>
          </p:cNvPr>
          <p:cNvPicPr>
            <a:picLocks noChangeAspect="1"/>
          </p:cNvPicPr>
          <p:nvPr/>
        </p:nvPicPr>
        <p:blipFill>
          <a:blip r:embed="rId5"/>
          <a:stretch>
            <a:fillRect/>
          </a:stretch>
        </p:blipFill>
        <p:spPr>
          <a:xfrm>
            <a:off x="6401883" y="1822799"/>
            <a:ext cx="4378692" cy="3241683"/>
          </a:xfrm>
          <a:prstGeom prst="rect">
            <a:avLst/>
          </a:prstGeom>
        </p:spPr>
      </p:pic>
    </p:spTree>
    <p:extLst>
      <p:ext uri="{BB962C8B-B14F-4D97-AF65-F5344CB8AC3E}">
        <p14:creationId xmlns:p14="http://schemas.microsoft.com/office/powerpoint/2010/main" val="1557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490D26-3576-04D6-0EDD-0BC193DDF52E}"/>
              </a:ext>
            </a:extLst>
          </p:cNvPr>
          <p:cNvSpPr txBox="1"/>
          <p:nvPr/>
        </p:nvSpPr>
        <p:spPr>
          <a:xfrm>
            <a:off x="77821" y="932168"/>
            <a:ext cx="6094378" cy="646331"/>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Q. How many fibers does the optic never have?</a:t>
            </a:r>
          </a:p>
          <a:p>
            <a:endParaRPr lang="en-US" dirty="0"/>
          </a:p>
        </p:txBody>
      </p:sp>
      <p:sp>
        <p:nvSpPr>
          <p:cNvPr id="6" name="Rectangle 5">
            <a:extLst>
              <a:ext uri="{FF2B5EF4-FFF2-40B4-BE49-F238E27FC236}">
                <a16:creationId xmlns:a16="http://schemas.microsoft.com/office/drawing/2014/main" id="{2ACED456-0D3F-6274-77A1-35573D0565AB}"/>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Fun Quiz</a:t>
            </a:r>
          </a:p>
        </p:txBody>
      </p:sp>
      <p:sp>
        <p:nvSpPr>
          <p:cNvPr id="2" name="TextBox 1">
            <a:extLst>
              <a:ext uri="{FF2B5EF4-FFF2-40B4-BE49-F238E27FC236}">
                <a16:creationId xmlns:a16="http://schemas.microsoft.com/office/drawing/2014/main" id="{5E311744-17AA-1637-0539-54F7F2882295}"/>
              </a:ext>
            </a:extLst>
          </p:cNvPr>
          <p:cNvSpPr txBox="1"/>
          <p:nvPr/>
        </p:nvSpPr>
        <p:spPr>
          <a:xfrm>
            <a:off x="209901" y="1269081"/>
            <a:ext cx="6094378" cy="369332"/>
          </a:xfrm>
          <a:prstGeom prst="rect">
            <a:avLst/>
          </a:prstGeom>
          <a:noFill/>
        </p:spPr>
        <p:txBody>
          <a:bodyPr wrap="square">
            <a:spAutoFit/>
          </a:bodyPr>
          <a:lstStyle/>
          <a:p>
            <a:r>
              <a:rPr lang="en-US" b="1" i="0" dirty="0">
                <a:solidFill>
                  <a:srgbClr val="FF0000"/>
                </a:solidFill>
                <a:effectLst/>
                <a:latin typeface="Open Sans" panose="020B0606030504020204" pitchFamily="34" charset="0"/>
              </a:rPr>
              <a:t>~1.2 Million (~2-3 nm dia. fibers) </a:t>
            </a:r>
            <a:endParaRPr lang="en-US" dirty="0">
              <a:solidFill>
                <a:srgbClr val="FF0000"/>
              </a:solidFill>
            </a:endParaRPr>
          </a:p>
        </p:txBody>
      </p:sp>
      <p:sp>
        <p:nvSpPr>
          <p:cNvPr id="3" name="TextBox 2">
            <a:extLst>
              <a:ext uri="{FF2B5EF4-FFF2-40B4-BE49-F238E27FC236}">
                <a16:creationId xmlns:a16="http://schemas.microsoft.com/office/drawing/2014/main" id="{36E0B572-2E53-ABF2-81DD-FC27BB79F3C9}"/>
              </a:ext>
            </a:extLst>
          </p:cNvPr>
          <p:cNvSpPr txBox="1"/>
          <p:nvPr/>
        </p:nvSpPr>
        <p:spPr>
          <a:xfrm>
            <a:off x="0" y="2629054"/>
            <a:ext cx="6094378" cy="646331"/>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Q. Where does the color of </a:t>
            </a:r>
            <a:r>
              <a:rPr lang="en-US" b="1" dirty="0">
                <a:solidFill>
                  <a:srgbClr val="000000"/>
                </a:solidFill>
                <a:latin typeface="Open Sans" panose="020B0606030504020204" pitchFamily="34" charset="0"/>
              </a:rPr>
              <a:t>iris come from?</a:t>
            </a:r>
            <a:endParaRPr lang="en-US" b="1" i="0" dirty="0">
              <a:solidFill>
                <a:srgbClr val="000000"/>
              </a:solidFill>
              <a:effectLst/>
              <a:latin typeface="Open Sans" panose="020B0606030504020204" pitchFamily="34" charset="0"/>
            </a:endParaRPr>
          </a:p>
          <a:p>
            <a:endParaRPr lang="en-US" dirty="0"/>
          </a:p>
        </p:txBody>
      </p:sp>
      <p:sp>
        <p:nvSpPr>
          <p:cNvPr id="4" name="TextBox 3">
            <a:extLst>
              <a:ext uri="{FF2B5EF4-FFF2-40B4-BE49-F238E27FC236}">
                <a16:creationId xmlns:a16="http://schemas.microsoft.com/office/drawing/2014/main" id="{075D9E92-9D66-3C58-F1AA-3465C7675624}"/>
              </a:ext>
            </a:extLst>
          </p:cNvPr>
          <p:cNvSpPr txBox="1"/>
          <p:nvPr/>
        </p:nvSpPr>
        <p:spPr>
          <a:xfrm>
            <a:off x="132080" y="2944532"/>
            <a:ext cx="11575699" cy="369332"/>
          </a:xfrm>
          <a:prstGeom prst="rect">
            <a:avLst/>
          </a:prstGeom>
          <a:noFill/>
        </p:spPr>
        <p:txBody>
          <a:bodyPr wrap="square">
            <a:spAutoFit/>
          </a:bodyPr>
          <a:lstStyle/>
          <a:p>
            <a:r>
              <a:rPr lang="en-US" b="1" i="0" dirty="0">
                <a:solidFill>
                  <a:srgbClr val="FF0000"/>
                </a:solidFill>
                <a:effectLst/>
                <a:latin typeface="Open Sans" panose="020B0606030504020204" pitchFamily="34" charset="0"/>
              </a:rPr>
              <a:t>Melanin- Genes matter for eye color</a:t>
            </a:r>
            <a:r>
              <a:rPr lang="en-US" sz="1400" b="1" i="0" dirty="0">
                <a:solidFill>
                  <a:srgbClr val="FF0000"/>
                </a:solidFill>
                <a:effectLst/>
                <a:latin typeface="Open Sans" panose="020B0606030504020204" pitchFamily="34" charset="0"/>
              </a:rPr>
              <a:t>! </a:t>
            </a:r>
            <a:r>
              <a:rPr lang="en-US" sz="1400" b="0" i="0" u="none" strike="noStrike" dirty="0">
                <a:solidFill>
                  <a:schemeClr val="accent6">
                    <a:lumMod val="75000"/>
                  </a:schemeClr>
                </a:solidFill>
                <a:effectLst/>
                <a:latin typeface="Lucida Grande"/>
              </a:rPr>
              <a:t>chromosome 15,</a:t>
            </a:r>
            <a:r>
              <a:rPr lang="en-US" sz="1400" b="0" i="0" dirty="0">
                <a:solidFill>
                  <a:schemeClr val="accent6">
                    <a:lumMod val="75000"/>
                  </a:schemeClr>
                </a:solidFill>
                <a:effectLst/>
                <a:latin typeface="Lucida Grande"/>
              </a:rPr>
              <a:t> genes </a:t>
            </a:r>
            <a:r>
              <a:rPr lang="en-US" sz="1400" b="0" i="1" u="none" strike="noStrike" dirty="0">
                <a:solidFill>
                  <a:schemeClr val="accent6">
                    <a:lumMod val="75000"/>
                  </a:schemeClr>
                </a:solidFill>
                <a:effectLst/>
                <a:latin typeface="inherit"/>
              </a:rPr>
              <a:t>OCA2</a:t>
            </a:r>
            <a:r>
              <a:rPr lang="en-US" sz="1400" b="0" i="0" dirty="0">
                <a:solidFill>
                  <a:schemeClr val="accent6">
                    <a:lumMod val="75000"/>
                  </a:schemeClr>
                </a:solidFill>
                <a:effectLst/>
                <a:latin typeface="Lucida Grande"/>
              </a:rPr>
              <a:t> and </a:t>
            </a:r>
            <a:r>
              <a:rPr lang="en-US" sz="1400" b="0" i="1" dirty="0">
                <a:solidFill>
                  <a:schemeClr val="accent6">
                    <a:lumMod val="75000"/>
                  </a:schemeClr>
                </a:solidFill>
                <a:effectLst/>
                <a:latin typeface="Lucida Grande"/>
              </a:rPr>
              <a:t>HERC2</a:t>
            </a:r>
            <a:endParaRPr lang="en-US" dirty="0">
              <a:solidFill>
                <a:schemeClr val="accent6">
                  <a:lumMod val="75000"/>
                </a:schemeClr>
              </a:solidFill>
            </a:endParaRPr>
          </a:p>
        </p:txBody>
      </p:sp>
      <p:sp>
        <p:nvSpPr>
          <p:cNvPr id="9" name="TextBox 8">
            <a:extLst>
              <a:ext uri="{FF2B5EF4-FFF2-40B4-BE49-F238E27FC236}">
                <a16:creationId xmlns:a16="http://schemas.microsoft.com/office/drawing/2014/main" id="{5C4DF2BF-271D-F657-D9E0-EE15E7CD05C1}"/>
              </a:ext>
            </a:extLst>
          </p:cNvPr>
          <p:cNvSpPr txBox="1"/>
          <p:nvPr/>
        </p:nvSpPr>
        <p:spPr>
          <a:xfrm>
            <a:off x="0" y="3431787"/>
            <a:ext cx="6094378" cy="646331"/>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Q. Can iris have different colors on each eye</a:t>
            </a:r>
            <a:r>
              <a:rPr lang="en-US" b="1" dirty="0">
                <a:solidFill>
                  <a:srgbClr val="000000"/>
                </a:solidFill>
                <a:latin typeface="Open Sans" panose="020B0606030504020204" pitchFamily="34" charset="0"/>
              </a:rPr>
              <a:t>?</a:t>
            </a:r>
            <a:endParaRPr lang="en-US" b="1" i="0" dirty="0">
              <a:solidFill>
                <a:srgbClr val="000000"/>
              </a:solidFill>
              <a:effectLst/>
              <a:latin typeface="Open Sans" panose="020B0606030504020204" pitchFamily="34" charset="0"/>
            </a:endParaRPr>
          </a:p>
          <a:p>
            <a:endParaRPr lang="en-US" dirty="0"/>
          </a:p>
        </p:txBody>
      </p:sp>
      <p:sp>
        <p:nvSpPr>
          <p:cNvPr id="10" name="TextBox 9">
            <a:extLst>
              <a:ext uri="{FF2B5EF4-FFF2-40B4-BE49-F238E27FC236}">
                <a16:creationId xmlns:a16="http://schemas.microsoft.com/office/drawing/2014/main" id="{4A157C3E-0FB5-A887-7DFD-52462601EBF6}"/>
              </a:ext>
            </a:extLst>
          </p:cNvPr>
          <p:cNvSpPr txBox="1"/>
          <p:nvPr/>
        </p:nvSpPr>
        <p:spPr>
          <a:xfrm>
            <a:off x="132080" y="3806432"/>
            <a:ext cx="6094378" cy="646331"/>
          </a:xfrm>
          <a:prstGeom prst="rect">
            <a:avLst/>
          </a:prstGeom>
          <a:noFill/>
        </p:spPr>
        <p:txBody>
          <a:bodyPr wrap="square">
            <a:spAutoFit/>
          </a:bodyPr>
          <a:lstStyle/>
          <a:p>
            <a:r>
              <a:rPr lang="en-US" b="1" i="0" dirty="0">
                <a:solidFill>
                  <a:srgbClr val="FF0000"/>
                </a:solidFill>
                <a:effectLst/>
                <a:latin typeface="Open Sans" panose="020B0606030504020204" pitchFamily="34" charset="0"/>
              </a:rPr>
              <a:t>Yes, Heterochromia (</a:t>
            </a:r>
            <a:r>
              <a:rPr lang="en-US" i="0" dirty="0">
                <a:solidFill>
                  <a:schemeClr val="accent6">
                    <a:lumMod val="75000"/>
                  </a:schemeClr>
                </a:solidFill>
                <a:effectLst/>
                <a:latin typeface="Open Sans" panose="020B0606030504020204" pitchFamily="34" charset="0"/>
              </a:rPr>
              <a:t>natural or acquired</a:t>
            </a:r>
            <a:r>
              <a:rPr lang="en-US" b="1" i="0" dirty="0">
                <a:solidFill>
                  <a:srgbClr val="FF0000"/>
                </a:solidFill>
                <a:effectLst/>
                <a:latin typeface="Open Sans" panose="020B0606030504020204" pitchFamily="34" charset="0"/>
              </a:rPr>
              <a:t>)</a:t>
            </a:r>
          </a:p>
          <a:p>
            <a:r>
              <a:rPr lang="en-US" dirty="0"/>
              <a:t> </a:t>
            </a:r>
            <a:r>
              <a:rPr lang="en-US" dirty="0">
                <a:hlinkClick r:id="rId3"/>
              </a:rPr>
              <a:t>American Academy of Ophthalmology</a:t>
            </a:r>
            <a:endParaRPr lang="en-US" dirty="0">
              <a:solidFill>
                <a:srgbClr val="FF0000"/>
              </a:solidFill>
            </a:endParaRPr>
          </a:p>
        </p:txBody>
      </p:sp>
      <p:pic>
        <p:nvPicPr>
          <p:cNvPr id="5122" name="Picture 2" descr="38 Heterochromia ideas | heterochromia, different colored eyes, two  different colored eyes">
            <a:extLst>
              <a:ext uri="{FF2B5EF4-FFF2-40B4-BE49-F238E27FC236}">
                <a16:creationId xmlns:a16="http://schemas.microsoft.com/office/drawing/2014/main" id="{C7D38C4C-A417-1BFF-5C8D-E568CCB36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566" y="4012876"/>
            <a:ext cx="3538144" cy="27435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BFC2DBF-2F35-52A8-7CC0-FCCD9B715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7679" y="1061438"/>
            <a:ext cx="3677919" cy="25638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45B8C1D-FF9E-B944-1C8C-178A1B26C990}"/>
              </a:ext>
            </a:extLst>
          </p:cNvPr>
          <p:cNvSpPr txBox="1"/>
          <p:nvPr/>
        </p:nvSpPr>
        <p:spPr>
          <a:xfrm>
            <a:off x="8239759" y="3551211"/>
            <a:ext cx="3594699" cy="461665"/>
          </a:xfrm>
          <a:prstGeom prst="rect">
            <a:avLst/>
          </a:prstGeom>
          <a:noFill/>
        </p:spPr>
        <p:txBody>
          <a:bodyPr wrap="square">
            <a:spAutoFit/>
          </a:bodyPr>
          <a:lstStyle/>
          <a:p>
            <a:r>
              <a:rPr lang="en-US" sz="1200" b="1" i="0" dirty="0">
                <a:solidFill>
                  <a:srgbClr val="333333"/>
                </a:solidFill>
                <a:effectLst/>
                <a:latin typeface="Cambria" panose="02040503050406030204" pitchFamily="18" charset="0"/>
              </a:rPr>
              <a:t>Optic nerve sheath diameters as measured by CT in transverse projection</a:t>
            </a:r>
            <a:endParaRPr lang="en-US" sz="1200" dirty="0"/>
          </a:p>
        </p:txBody>
      </p:sp>
      <p:sp>
        <p:nvSpPr>
          <p:cNvPr id="15" name="TextBox 14">
            <a:extLst>
              <a:ext uri="{FF2B5EF4-FFF2-40B4-BE49-F238E27FC236}">
                <a16:creationId xmlns:a16="http://schemas.microsoft.com/office/drawing/2014/main" id="{6DF66BDB-BDFE-0F24-2825-20001DE6FAC0}"/>
              </a:ext>
            </a:extLst>
          </p:cNvPr>
          <p:cNvSpPr txBox="1"/>
          <p:nvPr/>
        </p:nvSpPr>
        <p:spPr>
          <a:xfrm>
            <a:off x="8107678" y="1045031"/>
            <a:ext cx="3499456" cy="369332"/>
          </a:xfrm>
          <a:prstGeom prst="rect">
            <a:avLst/>
          </a:prstGeom>
          <a:noFill/>
        </p:spPr>
        <p:txBody>
          <a:bodyPr wrap="square" rtlCol="0">
            <a:spAutoFit/>
          </a:bodyPr>
          <a:lstStyle/>
          <a:p>
            <a:r>
              <a:rPr lang="en-US" b="1" dirty="0">
                <a:solidFill>
                  <a:schemeClr val="bg1"/>
                </a:solidFill>
                <a:hlinkClick r:id="rId6"/>
              </a:rPr>
              <a:t>National Library of Medicine</a:t>
            </a:r>
            <a:endParaRPr lang="en-US" b="1" dirty="0">
              <a:solidFill>
                <a:schemeClr val="bg1"/>
              </a:solidFill>
            </a:endParaRPr>
          </a:p>
        </p:txBody>
      </p:sp>
      <p:sp>
        <p:nvSpPr>
          <p:cNvPr id="16" name="TextBox 15">
            <a:extLst>
              <a:ext uri="{FF2B5EF4-FFF2-40B4-BE49-F238E27FC236}">
                <a16:creationId xmlns:a16="http://schemas.microsoft.com/office/drawing/2014/main" id="{B9EA8B20-B98E-F5F2-8E70-EAF0DA57C579}"/>
              </a:ext>
            </a:extLst>
          </p:cNvPr>
          <p:cNvSpPr txBox="1"/>
          <p:nvPr/>
        </p:nvSpPr>
        <p:spPr>
          <a:xfrm>
            <a:off x="0" y="4466510"/>
            <a:ext cx="6094378" cy="646331"/>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Q. What Is the power of an average human eye</a:t>
            </a:r>
            <a:r>
              <a:rPr lang="en-US" b="1" dirty="0">
                <a:solidFill>
                  <a:srgbClr val="000000"/>
                </a:solidFill>
                <a:latin typeface="Open Sans" panose="020B0606030504020204" pitchFamily="34" charset="0"/>
              </a:rPr>
              <a:t>?</a:t>
            </a:r>
            <a:endParaRPr lang="en-US" b="1" i="0" dirty="0">
              <a:solidFill>
                <a:srgbClr val="000000"/>
              </a:solidFill>
              <a:effectLst/>
              <a:latin typeface="Open Sans" panose="020B0606030504020204" pitchFamily="34" charset="0"/>
            </a:endParaRPr>
          </a:p>
          <a:p>
            <a:endParaRPr lang="en-US" dirty="0"/>
          </a:p>
        </p:txBody>
      </p:sp>
      <p:sp>
        <p:nvSpPr>
          <p:cNvPr id="17" name="TextBox 16">
            <a:extLst>
              <a:ext uri="{FF2B5EF4-FFF2-40B4-BE49-F238E27FC236}">
                <a16:creationId xmlns:a16="http://schemas.microsoft.com/office/drawing/2014/main" id="{4F411949-3C51-027A-3828-6B181BB1DCF2}"/>
              </a:ext>
            </a:extLst>
          </p:cNvPr>
          <p:cNvSpPr txBox="1"/>
          <p:nvPr/>
        </p:nvSpPr>
        <p:spPr>
          <a:xfrm>
            <a:off x="132080" y="4877607"/>
            <a:ext cx="6094378" cy="1200329"/>
          </a:xfrm>
          <a:prstGeom prst="rect">
            <a:avLst/>
          </a:prstGeom>
          <a:noFill/>
        </p:spPr>
        <p:txBody>
          <a:bodyPr wrap="square">
            <a:spAutoFit/>
          </a:bodyPr>
          <a:lstStyle/>
          <a:p>
            <a:r>
              <a:rPr lang="en-US" b="1" i="0" dirty="0">
                <a:solidFill>
                  <a:srgbClr val="FF0000"/>
                </a:solidFill>
                <a:effectLst/>
                <a:latin typeface="Open Sans" panose="020B0606030504020204" pitchFamily="34" charset="0"/>
              </a:rPr>
              <a:t>4.75 (15 </a:t>
            </a:r>
            <a:r>
              <a:rPr lang="en-US" b="1" cap="all" dirty="0">
                <a:solidFill>
                  <a:srgbClr val="FF0000"/>
                </a:solidFill>
              </a:rPr>
              <a:t>DIOPTRE</a:t>
            </a:r>
            <a:r>
              <a:rPr lang="en-US" dirty="0">
                <a:solidFill>
                  <a:srgbClr val="FF0000"/>
                </a:solidFill>
              </a:rPr>
              <a:t>) </a:t>
            </a:r>
            <a:r>
              <a:rPr lang="en-US" b="1" dirty="0">
                <a:solidFill>
                  <a:srgbClr val="FF0000"/>
                </a:solidFill>
              </a:rPr>
              <a:t>from lens- total eye </a:t>
            </a:r>
            <a:r>
              <a:rPr lang="en-US" b="1" i="0" dirty="0">
                <a:solidFill>
                  <a:srgbClr val="FF0000"/>
                </a:solidFill>
                <a:effectLst/>
                <a:latin typeface="Open Sans" panose="020B0606030504020204" pitchFamily="34" charset="0"/>
              </a:rPr>
              <a:t>(40-60 </a:t>
            </a:r>
            <a:r>
              <a:rPr lang="en-US" b="1" cap="all" dirty="0">
                <a:solidFill>
                  <a:srgbClr val="FF0000"/>
                </a:solidFill>
              </a:rPr>
              <a:t>DIOPTRE</a:t>
            </a:r>
            <a:r>
              <a:rPr lang="en-US" dirty="0">
                <a:solidFill>
                  <a:srgbClr val="FF0000"/>
                </a:solidFill>
              </a:rPr>
              <a:t>)</a:t>
            </a:r>
          </a:p>
          <a:p>
            <a:r>
              <a:rPr lang="en-US" dirty="0">
                <a:solidFill>
                  <a:srgbClr val="FF0000"/>
                </a:solidFill>
              </a:rPr>
              <a:t>= one can see as close as 1-3/4” </a:t>
            </a:r>
          </a:p>
          <a:p>
            <a:r>
              <a:rPr lang="en-US" dirty="0">
                <a:solidFill>
                  <a:srgbClr val="FF0000"/>
                </a:solidFill>
              </a:rPr>
              <a:t>10 Diopter above 25 years</a:t>
            </a:r>
          </a:p>
          <a:p>
            <a:r>
              <a:rPr lang="en-US" dirty="0">
                <a:solidFill>
                  <a:srgbClr val="FF0000"/>
                </a:solidFill>
              </a:rPr>
              <a:t>= one can see as close as 4” </a:t>
            </a:r>
            <a:endParaRPr lang="en-US" b="1" cap="all" dirty="0"/>
          </a:p>
        </p:txBody>
      </p:sp>
      <p:sp>
        <p:nvSpPr>
          <p:cNvPr id="18" name="TextBox 17">
            <a:extLst>
              <a:ext uri="{FF2B5EF4-FFF2-40B4-BE49-F238E27FC236}">
                <a16:creationId xmlns:a16="http://schemas.microsoft.com/office/drawing/2014/main" id="{EFC0220C-10D6-88A6-1DC6-106A8D7AAE44}"/>
              </a:ext>
            </a:extLst>
          </p:cNvPr>
          <p:cNvSpPr txBox="1"/>
          <p:nvPr/>
        </p:nvSpPr>
        <p:spPr>
          <a:xfrm>
            <a:off x="0" y="1766672"/>
            <a:ext cx="8352263" cy="646331"/>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Q. What is the processing power of brain in terms of image processing</a:t>
            </a:r>
            <a:r>
              <a:rPr lang="en-US" b="1" dirty="0">
                <a:solidFill>
                  <a:srgbClr val="000000"/>
                </a:solidFill>
                <a:latin typeface="Open Sans" panose="020B0606030504020204" pitchFamily="34" charset="0"/>
              </a:rPr>
              <a:t>?</a:t>
            </a:r>
            <a:endParaRPr lang="en-US" b="1" i="0" dirty="0">
              <a:solidFill>
                <a:srgbClr val="000000"/>
              </a:solidFill>
              <a:effectLst/>
              <a:latin typeface="Open Sans" panose="020B0606030504020204" pitchFamily="34" charset="0"/>
            </a:endParaRPr>
          </a:p>
          <a:p>
            <a:endParaRPr lang="en-US" dirty="0"/>
          </a:p>
        </p:txBody>
      </p:sp>
      <p:sp>
        <p:nvSpPr>
          <p:cNvPr id="19" name="TextBox 18">
            <a:extLst>
              <a:ext uri="{FF2B5EF4-FFF2-40B4-BE49-F238E27FC236}">
                <a16:creationId xmlns:a16="http://schemas.microsoft.com/office/drawing/2014/main" id="{6ADED9B4-D44E-90BC-9A04-F29D9C2E0CEE}"/>
              </a:ext>
            </a:extLst>
          </p:cNvPr>
          <p:cNvSpPr txBox="1"/>
          <p:nvPr/>
        </p:nvSpPr>
        <p:spPr>
          <a:xfrm>
            <a:off x="132081" y="2103585"/>
            <a:ext cx="6094378" cy="369332"/>
          </a:xfrm>
          <a:prstGeom prst="rect">
            <a:avLst/>
          </a:prstGeom>
          <a:noFill/>
        </p:spPr>
        <p:txBody>
          <a:bodyPr wrap="square">
            <a:spAutoFit/>
          </a:bodyPr>
          <a:lstStyle/>
          <a:p>
            <a:r>
              <a:rPr lang="en-US" b="1" i="0" dirty="0">
                <a:solidFill>
                  <a:srgbClr val="FF0000"/>
                </a:solidFill>
                <a:effectLst/>
                <a:latin typeface="Open Sans" panose="020B0606030504020204" pitchFamily="34" charset="0"/>
              </a:rPr>
              <a:t>13-100 </a:t>
            </a:r>
            <a:r>
              <a:rPr lang="en-US" b="1" i="0" dirty="0" err="1">
                <a:solidFill>
                  <a:srgbClr val="FF0000"/>
                </a:solidFill>
                <a:effectLst/>
                <a:latin typeface="Open Sans" panose="020B0606030504020204" pitchFamily="34" charset="0"/>
              </a:rPr>
              <a:t>milliSeconds</a:t>
            </a:r>
            <a:endParaRPr lang="en-US" dirty="0">
              <a:solidFill>
                <a:srgbClr val="FF0000"/>
              </a:solidFill>
            </a:endParaRPr>
          </a:p>
        </p:txBody>
      </p:sp>
    </p:spTree>
    <p:extLst>
      <p:ext uri="{BB962C8B-B14F-4D97-AF65-F5344CB8AC3E}">
        <p14:creationId xmlns:p14="http://schemas.microsoft.com/office/powerpoint/2010/main" val="31169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9" grpId="0"/>
      <p:bldP spid="10" grpId="0"/>
      <p:bldP spid="12"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14AA9B-DE81-AF8D-9713-A0C96C87236E}"/>
              </a:ext>
            </a:extLst>
          </p:cNvPr>
          <p:cNvPicPr>
            <a:picLocks noChangeAspect="1"/>
          </p:cNvPicPr>
          <p:nvPr/>
        </p:nvPicPr>
        <p:blipFill rotWithShape="1">
          <a:blip r:embed="rId2"/>
          <a:srcRect l="5396" t="19512" r="31860" b="6342"/>
          <a:stretch/>
        </p:blipFill>
        <p:spPr>
          <a:xfrm>
            <a:off x="1449659" y="602165"/>
            <a:ext cx="7649737" cy="5084957"/>
          </a:xfrm>
          <a:prstGeom prst="rect">
            <a:avLst/>
          </a:prstGeom>
        </p:spPr>
      </p:pic>
      <p:sp>
        <p:nvSpPr>
          <p:cNvPr id="6" name="TextBox 5">
            <a:extLst>
              <a:ext uri="{FF2B5EF4-FFF2-40B4-BE49-F238E27FC236}">
                <a16:creationId xmlns:a16="http://schemas.microsoft.com/office/drawing/2014/main" id="{071B2D0F-3BCF-867A-ACAA-4A3F199109AF}"/>
              </a:ext>
            </a:extLst>
          </p:cNvPr>
          <p:cNvSpPr txBox="1"/>
          <p:nvPr/>
        </p:nvSpPr>
        <p:spPr>
          <a:xfrm>
            <a:off x="1552808" y="5794170"/>
            <a:ext cx="9966402" cy="369332"/>
          </a:xfrm>
          <a:prstGeom prst="rect">
            <a:avLst/>
          </a:prstGeom>
          <a:noFill/>
        </p:spPr>
        <p:txBody>
          <a:bodyPr wrap="square">
            <a:spAutoFit/>
          </a:bodyPr>
          <a:lstStyle/>
          <a:p>
            <a:r>
              <a:rPr lang="en-US" dirty="0">
                <a:hlinkClick r:id="rId3"/>
              </a:rPr>
              <a:t>Link</a:t>
            </a:r>
            <a:endParaRPr lang="en-US" dirty="0"/>
          </a:p>
        </p:txBody>
      </p:sp>
    </p:spTree>
    <p:extLst>
      <p:ext uri="{BB962C8B-B14F-4D97-AF65-F5344CB8AC3E}">
        <p14:creationId xmlns:p14="http://schemas.microsoft.com/office/powerpoint/2010/main" val="59975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CED456-0D3F-6274-77A1-35573D0565AB}"/>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Eye anatomy</a:t>
            </a:r>
          </a:p>
        </p:txBody>
      </p:sp>
      <p:pic>
        <p:nvPicPr>
          <p:cNvPr id="4100" name="Picture 4" descr="Myopia and Nearsightedness Control | Stahl EyeCare | Long Island NY">
            <a:extLst>
              <a:ext uri="{FF2B5EF4-FFF2-40B4-BE49-F238E27FC236}">
                <a16:creationId xmlns:a16="http://schemas.microsoft.com/office/drawing/2014/main" id="{CBAE9492-9C55-5ED0-3A39-36682BB02D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833"/>
          <a:stretch/>
        </p:blipFill>
        <p:spPr bwMode="auto">
          <a:xfrm>
            <a:off x="5386796" y="983445"/>
            <a:ext cx="5025846" cy="466181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76EA399-70E2-7785-685C-343206B90D18}"/>
              </a:ext>
            </a:extLst>
          </p:cNvPr>
          <p:cNvGrpSpPr/>
          <p:nvPr/>
        </p:nvGrpSpPr>
        <p:grpSpPr>
          <a:xfrm>
            <a:off x="0" y="1212736"/>
            <a:ext cx="5620177" cy="4155008"/>
            <a:chOff x="5290006" y="904672"/>
            <a:chExt cx="4762500" cy="3533775"/>
          </a:xfrm>
        </p:grpSpPr>
        <p:pic>
          <p:nvPicPr>
            <p:cNvPr id="9" name="Picture 8">
              <a:extLst>
                <a:ext uri="{FF2B5EF4-FFF2-40B4-BE49-F238E27FC236}">
                  <a16:creationId xmlns:a16="http://schemas.microsoft.com/office/drawing/2014/main" id="{D139227C-6A7D-8331-030E-B09862D350FE}"/>
                </a:ext>
              </a:extLst>
            </p:cNvPr>
            <p:cNvPicPr>
              <a:picLocks noChangeAspect="1"/>
            </p:cNvPicPr>
            <p:nvPr/>
          </p:nvPicPr>
          <p:blipFill>
            <a:blip r:embed="rId4"/>
            <a:stretch>
              <a:fillRect/>
            </a:stretch>
          </p:blipFill>
          <p:spPr>
            <a:xfrm>
              <a:off x="5290006" y="904672"/>
              <a:ext cx="4762500" cy="3533775"/>
            </a:xfrm>
            <a:prstGeom prst="rect">
              <a:avLst/>
            </a:prstGeom>
          </p:spPr>
        </p:pic>
        <p:sp>
          <p:nvSpPr>
            <p:cNvPr id="10" name="Freeform: Shape 9">
              <a:extLst>
                <a:ext uri="{FF2B5EF4-FFF2-40B4-BE49-F238E27FC236}">
                  <a16:creationId xmlns:a16="http://schemas.microsoft.com/office/drawing/2014/main" id="{361D5557-E2F8-E9AC-4F74-60A39367D680}"/>
                </a:ext>
              </a:extLst>
            </p:cNvPr>
            <p:cNvSpPr/>
            <p:nvPr/>
          </p:nvSpPr>
          <p:spPr>
            <a:xfrm>
              <a:off x="5618480" y="3007360"/>
              <a:ext cx="2428240" cy="1239520"/>
            </a:xfrm>
            <a:custGeom>
              <a:avLst/>
              <a:gdLst>
                <a:gd name="connsiteX0" fmla="*/ 0 w 2428240"/>
                <a:gd name="connsiteY0" fmla="*/ 0 h 1239520"/>
                <a:gd name="connsiteX1" fmla="*/ 10160 w 2428240"/>
                <a:gd name="connsiteY1" fmla="*/ 1239520 h 1239520"/>
                <a:gd name="connsiteX2" fmla="*/ 2418080 w 2428240"/>
                <a:gd name="connsiteY2" fmla="*/ 1219200 h 1239520"/>
                <a:gd name="connsiteX3" fmla="*/ 2428240 w 2428240"/>
                <a:gd name="connsiteY3" fmla="*/ 792480 h 1239520"/>
                <a:gd name="connsiteX4" fmla="*/ 2214880 w 2428240"/>
                <a:gd name="connsiteY4" fmla="*/ 833120 h 1239520"/>
                <a:gd name="connsiteX5" fmla="*/ 1950720 w 2428240"/>
                <a:gd name="connsiteY5" fmla="*/ 741680 h 1239520"/>
                <a:gd name="connsiteX6" fmla="*/ 1788160 w 2428240"/>
                <a:gd name="connsiteY6" fmla="*/ 629920 h 1239520"/>
                <a:gd name="connsiteX7" fmla="*/ 1666240 w 2428240"/>
                <a:gd name="connsiteY7" fmla="*/ 294640 h 1239520"/>
                <a:gd name="connsiteX8" fmla="*/ 1391920 w 2428240"/>
                <a:gd name="connsiteY8" fmla="*/ 121920 h 1239520"/>
                <a:gd name="connsiteX9" fmla="*/ 0 w 2428240"/>
                <a:gd name="connsiteY9" fmla="*/ 0 h 123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240" h="1239520">
                  <a:moveTo>
                    <a:pt x="0" y="0"/>
                  </a:moveTo>
                  <a:cubicBezTo>
                    <a:pt x="3387" y="413173"/>
                    <a:pt x="6773" y="826347"/>
                    <a:pt x="10160" y="1239520"/>
                  </a:cubicBezTo>
                  <a:lnTo>
                    <a:pt x="2418080" y="1219200"/>
                  </a:lnTo>
                  <a:lnTo>
                    <a:pt x="2428240" y="792480"/>
                  </a:lnTo>
                  <a:lnTo>
                    <a:pt x="2214880" y="833120"/>
                  </a:lnTo>
                  <a:lnTo>
                    <a:pt x="1950720" y="741680"/>
                  </a:lnTo>
                  <a:lnTo>
                    <a:pt x="1788160" y="629920"/>
                  </a:lnTo>
                  <a:lnTo>
                    <a:pt x="1666240" y="294640"/>
                  </a:lnTo>
                  <a:lnTo>
                    <a:pt x="1391920" y="121920"/>
                  </a:lnTo>
                  <a:lnTo>
                    <a:pt x="0" y="0"/>
                  </a:lnTo>
                  <a:close/>
                </a:path>
              </a:pathLst>
            </a:custGeom>
            <a:solidFill>
              <a:srgbClr val="C8F4FF"/>
            </a:solidFill>
            <a:ln>
              <a:solidFill>
                <a:srgbClr val="C8F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E9454931-F633-57B7-2AA7-62BC2A5FCB34}"/>
              </a:ext>
            </a:extLst>
          </p:cNvPr>
          <p:cNvSpPr txBox="1"/>
          <p:nvPr/>
        </p:nvSpPr>
        <p:spPr>
          <a:xfrm>
            <a:off x="818428" y="5802749"/>
            <a:ext cx="7336465" cy="369332"/>
          </a:xfrm>
          <a:prstGeom prst="rect">
            <a:avLst/>
          </a:prstGeom>
          <a:noFill/>
        </p:spPr>
        <p:txBody>
          <a:bodyPr wrap="square">
            <a:spAutoFit/>
          </a:bodyPr>
          <a:lstStyle/>
          <a:p>
            <a:r>
              <a:rPr lang="en-US" b="1" i="0" dirty="0">
                <a:solidFill>
                  <a:srgbClr val="000000"/>
                </a:solidFill>
                <a:effectLst/>
                <a:latin typeface="Arial" panose="020B0604020202020204" pitchFamily="34" charset="0"/>
              </a:rPr>
              <a:t>lens</a:t>
            </a:r>
            <a:r>
              <a:rPr lang="en-US" b="0" i="0" dirty="0">
                <a:solidFill>
                  <a:srgbClr val="000000"/>
                </a:solidFill>
                <a:effectLst/>
                <a:latin typeface="Arial" panose="020B0604020202020204" pitchFamily="34" charset="0"/>
              </a:rPr>
              <a:t> is a transparent proteins called crystallin</a:t>
            </a:r>
            <a:endParaRPr lang="en-US" dirty="0"/>
          </a:p>
        </p:txBody>
      </p:sp>
      <p:pic>
        <p:nvPicPr>
          <p:cNvPr id="4102" name="Picture 6" descr="A monte frangia si lens zonules autore Produzione In piedi">
            <a:extLst>
              <a:ext uri="{FF2B5EF4-FFF2-40B4-BE49-F238E27FC236}">
                <a16:creationId xmlns:a16="http://schemas.microsoft.com/office/drawing/2014/main" id="{1B3331D7-04B2-4FE2-057E-60E9D04DB9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7892"/>
          <a:stretch/>
        </p:blipFill>
        <p:spPr bwMode="auto">
          <a:xfrm>
            <a:off x="10077362" y="2040827"/>
            <a:ext cx="2036033" cy="3604437"/>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D2AC555D-DE02-A783-C632-50E88ED6C51F}"/>
              </a:ext>
            </a:extLst>
          </p:cNvPr>
          <p:cNvSpPr/>
          <p:nvPr/>
        </p:nvSpPr>
        <p:spPr>
          <a:xfrm>
            <a:off x="294640" y="1717040"/>
            <a:ext cx="1920240" cy="914400"/>
          </a:xfrm>
          <a:custGeom>
            <a:avLst/>
            <a:gdLst>
              <a:gd name="connsiteX0" fmla="*/ 101600 w 1920240"/>
              <a:gd name="connsiteY0" fmla="*/ 0 h 914400"/>
              <a:gd name="connsiteX1" fmla="*/ 1920240 w 1920240"/>
              <a:gd name="connsiteY1" fmla="*/ 40640 h 914400"/>
              <a:gd name="connsiteX2" fmla="*/ 1849120 w 1920240"/>
              <a:gd name="connsiteY2" fmla="*/ 508000 h 914400"/>
              <a:gd name="connsiteX3" fmla="*/ 1656080 w 1920240"/>
              <a:gd name="connsiteY3" fmla="*/ 711200 h 914400"/>
              <a:gd name="connsiteX4" fmla="*/ 1097280 w 1920240"/>
              <a:gd name="connsiteY4" fmla="*/ 802640 h 914400"/>
              <a:gd name="connsiteX5" fmla="*/ 548640 w 1920240"/>
              <a:gd name="connsiteY5" fmla="*/ 914400 h 914400"/>
              <a:gd name="connsiteX6" fmla="*/ 0 w 1920240"/>
              <a:gd name="connsiteY6" fmla="*/ 609600 h 914400"/>
              <a:gd name="connsiteX7" fmla="*/ 101600 w 1920240"/>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240" h="914400">
                <a:moveTo>
                  <a:pt x="101600" y="0"/>
                </a:moveTo>
                <a:lnTo>
                  <a:pt x="1920240" y="40640"/>
                </a:lnTo>
                <a:lnTo>
                  <a:pt x="1849120" y="508000"/>
                </a:lnTo>
                <a:lnTo>
                  <a:pt x="1656080" y="711200"/>
                </a:lnTo>
                <a:lnTo>
                  <a:pt x="1097280" y="802640"/>
                </a:lnTo>
                <a:lnTo>
                  <a:pt x="548640" y="914400"/>
                </a:lnTo>
                <a:lnTo>
                  <a:pt x="0" y="609600"/>
                </a:lnTo>
                <a:lnTo>
                  <a:pt x="10160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35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CED456-0D3F-6274-77A1-35573D0565AB}"/>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Why use the extra lens?</a:t>
            </a:r>
          </a:p>
        </p:txBody>
      </p:sp>
      <p:sp>
        <p:nvSpPr>
          <p:cNvPr id="8" name="TextBox 7">
            <a:extLst>
              <a:ext uri="{FF2B5EF4-FFF2-40B4-BE49-F238E27FC236}">
                <a16:creationId xmlns:a16="http://schemas.microsoft.com/office/drawing/2014/main" id="{68648213-EC3F-B100-27BF-F4E887C83B53}"/>
              </a:ext>
            </a:extLst>
          </p:cNvPr>
          <p:cNvSpPr txBox="1"/>
          <p:nvPr/>
        </p:nvSpPr>
        <p:spPr>
          <a:xfrm>
            <a:off x="700686" y="5555286"/>
            <a:ext cx="6120580"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Astigmatism</a:t>
            </a:r>
            <a:r>
              <a:rPr lang="en-US" b="0" i="0" dirty="0">
                <a:solidFill>
                  <a:srgbClr val="1B2B3B"/>
                </a:solidFill>
                <a:effectLst/>
                <a:latin typeface="Montserrat" panose="00000500000000000000" pitchFamily="2" charset="0"/>
              </a:rPr>
              <a:t> </a:t>
            </a:r>
          </a:p>
        </p:txBody>
      </p:sp>
      <p:pic>
        <p:nvPicPr>
          <p:cNvPr id="4098" name="Picture 2" descr="The Science Behind Myopia by Brittany J. Carr and William K. Stell –  Webvision">
            <a:extLst>
              <a:ext uri="{FF2B5EF4-FFF2-40B4-BE49-F238E27FC236}">
                <a16:creationId xmlns:a16="http://schemas.microsoft.com/office/drawing/2014/main" id="{527A41F3-6CD5-6248-DF3E-AD109CA91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37" r="53207" b="37886"/>
          <a:stretch/>
        </p:blipFill>
        <p:spPr bwMode="auto">
          <a:xfrm>
            <a:off x="2835361" y="3715578"/>
            <a:ext cx="219919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Science Behind Myopia by Brittany J. Carr and William K. Stell –  Webvision">
            <a:extLst>
              <a:ext uri="{FF2B5EF4-FFF2-40B4-BE49-F238E27FC236}">
                <a16:creationId xmlns:a16="http://schemas.microsoft.com/office/drawing/2014/main" id="{F2532EEC-2B88-C18C-14D9-A2F2566310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55" r="35588" b="74114"/>
          <a:stretch/>
        </p:blipFill>
        <p:spPr bwMode="auto">
          <a:xfrm>
            <a:off x="1431770" y="1440427"/>
            <a:ext cx="1920240" cy="144387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stigmatism | New York Laser Vision">
            <a:extLst>
              <a:ext uri="{FF2B5EF4-FFF2-40B4-BE49-F238E27FC236}">
                <a16:creationId xmlns:a16="http://schemas.microsoft.com/office/drawing/2014/main" id="{D6904D66-6D0A-9655-986F-D896D46E3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402" y="5308772"/>
            <a:ext cx="3408045" cy="14033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What are Aberrations of the Eye?">
            <a:extLst>
              <a:ext uri="{FF2B5EF4-FFF2-40B4-BE49-F238E27FC236}">
                <a16:creationId xmlns:a16="http://schemas.microsoft.com/office/drawing/2014/main" id="{F29A47C4-BD94-5C0B-D257-A2E8A516A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840" y="5188689"/>
            <a:ext cx="2778443" cy="15233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Science Behind Myopia by Brittany J. Carr and William K. Stell –  Webvision">
            <a:extLst>
              <a:ext uri="{FF2B5EF4-FFF2-40B4-BE49-F238E27FC236}">
                <a16:creationId xmlns:a16="http://schemas.microsoft.com/office/drawing/2014/main" id="{D9228A37-1780-4225-F69D-A3634F56BA2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333" t="30237" b="37886"/>
          <a:stretch/>
        </p:blipFill>
        <p:spPr bwMode="auto">
          <a:xfrm>
            <a:off x="8390222" y="3711805"/>
            <a:ext cx="2287297"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85C5F814-F159-5B3D-773F-B5D0237F4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5418" y="1121570"/>
            <a:ext cx="5171440" cy="17453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A45BBE-775C-12FC-29D5-3099C12FD1BA}"/>
              </a:ext>
            </a:extLst>
          </p:cNvPr>
          <p:cNvSpPr txBox="1"/>
          <p:nvPr/>
        </p:nvSpPr>
        <p:spPr>
          <a:xfrm>
            <a:off x="7393463" y="2788287"/>
            <a:ext cx="3019896"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Look far </a:t>
            </a:r>
            <a:r>
              <a:rPr lang="en-US" b="1" i="0" dirty="0">
                <a:solidFill>
                  <a:srgbClr val="1B2B3B"/>
                </a:solidFill>
                <a:effectLst/>
                <a:latin typeface="Montserrat" panose="00000500000000000000" pitchFamily="2" charset="0"/>
                <a:sym typeface="Wingdings" panose="05000000000000000000" pitchFamily="2" charset="2"/>
              </a:rPr>
              <a:t></a:t>
            </a:r>
            <a:r>
              <a:rPr lang="en-US" b="1" i="0" dirty="0">
                <a:solidFill>
                  <a:srgbClr val="1B2B3B"/>
                </a:solidFill>
                <a:effectLst/>
                <a:latin typeface="Montserrat" panose="00000500000000000000" pitchFamily="2" charset="0"/>
              </a:rPr>
              <a:t> bulged</a:t>
            </a:r>
            <a:endParaRPr lang="en-US" dirty="0"/>
          </a:p>
        </p:txBody>
      </p:sp>
      <p:sp>
        <p:nvSpPr>
          <p:cNvPr id="5" name="TextBox 4">
            <a:extLst>
              <a:ext uri="{FF2B5EF4-FFF2-40B4-BE49-F238E27FC236}">
                <a16:creationId xmlns:a16="http://schemas.microsoft.com/office/drawing/2014/main" id="{9B13E5AE-3989-FD81-785C-DB6705CB5092}"/>
              </a:ext>
            </a:extLst>
          </p:cNvPr>
          <p:cNvSpPr txBox="1"/>
          <p:nvPr/>
        </p:nvSpPr>
        <p:spPr>
          <a:xfrm>
            <a:off x="4298464" y="2797845"/>
            <a:ext cx="2755848"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Look far </a:t>
            </a:r>
            <a:r>
              <a:rPr lang="en-US" b="1" i="0" dirty="0">
                <a:solidFill>
                  <a:srgbClr val="1B2B3B"/>
                </a:solidFill>
                <a:effectLst/>
                <a:latin typeface="Montserrat" panose="00000500000000000000" pitchFamily="2" charset="0"/>
                <a:sym typeface="Wingdings" panose="05000000000000000000" pitchFamily="2" charset="2"/>
              </a:rPr>
              <a:t> </a:t>
            </a:r>
            <a:r>
              <a:rPr lang="en-US" b="1" i="0" dirty="0">
                <a:solidFill>
                  <a:srgbClr val="1B2B3B"/>
                </a:solidFill>
                <a:effectLst/>
                <a:latin typeface="Montserrat" panose="00000500000000000000" pitchFamily="2" charset="0"/>
              </a:rPr>
              <a:t>extended</a:t>
            </a:r>
            <a:endParaRPr lang="en-US" dirty="0"/>
          </a:p>
        </p:txBody>
      </p:sp>
      <p:sp>
        <p:nvSpPr>
          <p:cNvPr id="12" name="TextBox 11">
            <a:extLst>
              <a:ext uri="{FF2B5EF4-FFF2-40B4-BE49-F238E27FC236}">
                <a16:creationId xmlns:a16="http://schemas.microsoft.com/office/drawing/2014/main" id="{D2A1C67E-E55A-4261-8CB0-225A9A41FEB1}"/>
              </a:ext>
            </a:extLst>
          </p:cNvPr>
          <p:cNvSpPr txBox="1"/>
          <p:nvPr/>
        </p:nvSpPr>
        <p:spPr>
          <a:xfrm>
            <a:off x="5255123" y="3448307"/>
            <a:ext cx="6121400"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Farsightedness</a:t>
            </a:r>
            <a:r>
              <a:rPr lang="en-US" b="0" i="0" dirty="0">
                <a:solidFill>
                  <a:srgbClr val="1B2B3B"/>
                </a:solidFill>
                <a:effectLst/>
                <a:latin typeface="Montserrat" panose="00000500000000000000" pitchFamily="2" charset="0"/>
              </a:rPr>
              <a:t> (hyperopia)</a:t>
            </a:r>
          </a:p>
        </p:txBody>
      </p:sp>
      <p:sp>
        <p:nvSpPr>
          <p:cNvPr id="15" name="TextBox 14">
            <a:extLst>
              <a:ext uri="{FF2B5EF4-FFF2-40B4-BE49-F238E27FC236}">
                <a16:creationId xmlns:a16="http://schemas.microsoft.com/office/drawing/2014/main" id="{2F07A9E1-85E9-3958-B35A-6B593A9CF3D5}"/>
              </a:ext>
            </a:extLst>
          </p:cNvPr>
          <p:cNvSpPr txBox="1"/>
          <p:nvPr/>
        </p:nvSpPr>
        <p:spPr>
          <a:xfrm>
            <a:off x="255181" y="3448307"/>
            <a:ext cx="6698510"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Nearsightedness</a:t>
            </a:r>
            <a:r>
              <a:rPr lang="en-US" b="0" i="0" dirty="0">
                <a:solidFill>
                  <a:srgbClr val="1B2B3B"/>
                </a:solidFill>
                <a:effectLst/>
                <a:latin typeface="Montserrat" panose="00000500000000000000" pitchFamily="2" charset="0"/>
              </a:rPr>
              <a:t> (myopia)</a:t>
            </a:r>
          </a:p>
        </p:txBody>
      </p:sp>
      <p:sp>
        <p:nvSpPr>
          <p:cNvPr id="16" name="TextBox 15">
            <a:extLst>
              <a:ext uri="{FF2B5EF4-FFF2-40B4-BE49-F238E27FC236}">
                <a16:creationId xmlns:a16="http://schemas.microsoft.com/office/drawing/2014/main" id="{8CB53604-3A4B-9AC3-CAD0-D1EAB68B3088}"/>
              </a:ext>
            </a:extLst>
          </p:cNvPr>
          <p:cNvSpPr txBox="1"/>
          <p:nvPr/>
        </p:nvSpPr>
        <p:spPr>
          <a:xfrm>
            <a:off x="1624989" y="3249697"/>
            <a:ext cx="985520" cy="1938992"/>
          </a:xfrm>
          <a:prstGeom prst="rect">
            <a:avLst/>
          </a:prstGeom>
          <a:noFill/>
        </p:spPr>
        <p:txBody>
          <a:bodyPr wrap="square" rtlCol="0">
            <a:spAutoFit/>
          </a:bodyPr>
          <a:lstStyle/>
          <a:p>
            <a:r>
              <a:rPr lang="en-US" sz="12000" dirty="0">
                <a:solidFill>
                  <a:srgbClr val="00B0F0"/>
                </a:solidFill>
              </a:rPr>
              <a:t>-</a:t>
            </a:r>
          </a:p>
        </p:txBody>
      </p:sp>
      <p:sp>
        <p:nvSpPr>
          <p:cNvPr id="17" name="TextBox 16">
            <a:extLst>
              <a:ext uri="{FF2B5EF4-FFF2-40B4-BE49-F238E27FC236}">
                <a16:creationId xmlns:a16="http://schemas.microsoft.com/office/drawing/2014/main" id="{3EC0596D-40BC-AC33-1DDA-3B00136491DF}"/>
              </a:ext>
            </a:extLst>
          </p:cNvPr>
          <p:cNvSpPr txBox="1"/>
          <p:nvPr/>
        </p:nvSpPr>
        <p:spPr>
          <a:xfrm>
            <a:off x="7215509" y="3632973"/>
            <a:ext cx="985520" cy="1323439"/>
          </a:xfrm>
          <a:prstGeom prst="rect">
            <a:avLst/>
          </a:prstGeom>
          <a:noFill/>
        </p:spPr>
        <p:txBody>
          <a:bodyPr wrap="square" rtlCol="0">
            <a:spAutoFit/>
          </a:bodyPr>
          <a:lstStyle/>
          <a:p>
            <a:r>
              <a:rPr lang="en-US" sz="8000" dirty="0">
                <a:solidFill>
                  <a:srgbClr val="00B0F0"/>
                </a:solidFill>
              </a:rPr>
              <a:t>+</a:t>
            </a:r>
          </a:p>
        </p:txBody>
      </p:sp>
      <p:sp>
        <p:nvSpPr>
          <p:cNvPr id="19" name="TextBox 18">
            <a:extLst>
              <a:ext uri="{FF2B5EF4-FFF2-40B4-BE49-F238E27FC236}">
                <a16:creationId xmlns:a16="http://schemas.microsoft.com/office/drawing/2014/main" id="{225F34B6-2929-50A8-4F87-2AAE9D36E2EA}"/>
              </a:ext>
            </a:extLst>
          </p:cNvPr>
          <p:cNvSpPr txBox="1"/>
          <p:nvPr/>
        </p:nvSpPr>
        <p:spPr>
          <a:xfrm>
            <a:off x="1556389" y="6171132"/>
            <a:ext cx="6151880" cy="369332"/>
          </a:xfrm>
          <a:prstGeom prst="rect">
            <a:avLst/>
          </a:prstGeom>
          <a:noFill/>
        </p:spPr>
        <p:txBody>
          <a:bodyPr wrap="square">
            <a:spAutoFit/>
          </a:bodyPr>
          <a:lstStyle/>
          <a:p>
            <a:r>
              <a:rPr lang="en-US" b="1" i="0" dirty="0">
                <a:solidFill>
                  <a:srgbClr val="202124"/>
                </a:solidFill>
                <a:effectLst/>
                <a:latin typeface="Roboto" panose="02000000000000000000" pitchFamily="2" charset="0"/>
              </a:rPr>
              <a:t>cylindrical power</a:t>
            </a:r>
            <a:endParaRPr lang="en-US" dirty="0"/>
          </a:p>
        </p:txBody>
      </p:sp>
      <p:sp>
        <p:nvSpPr>
          <p:cNvPr id="20" name="TextBox 19">
            <a:extLst>
              <a:ext uri="{FF2B5EF4-FFF2-40B4-BE49-F238E27FC236}">
                <a16:creationId xmlns:a16="http://schemas.microsoft.com/office/drawing/2014/main" id="{F2999F5D-32F0-ECAB-4626-1AA12808CB0E}"/>
              </a:ext>
            </a:extLst>
          </p:cNvPr>
          <p:cNvSpPr txBox="1"/>
          <p:nvPr/>
        </p:nvSpPr>
        <p:spPr>
          <a:xfrm>
            <a:off x="853525" y="5950387"/>
            <a:ext cx="985520" cy="913070"/>
          </a:xfrm>
          <a:prstGeom prst="rect">
            <a:avLst/>
          </a:prstGeom>
          <a:noFill/>
        </p:spPr>
        <p:txBody>
          <a:bodyPr wrap="square" rtlCol="0">
            <a:spAutoFit/>
          </a:bodyPr>
          <a:lstStyle/>
          <a:p>
            <a:r>
              <a:rPr lang="en-US" sz="8000" baseline="30000" dirty="0">
                <a:solidFill>
                  <a:srgbClr val="00B0F0"/>
                </a:solidFill>
              </a:rPr>
              <a:t>o</a:t>
            </a:r>
          </a:p>
        </p:txBody>
      </p:sp>
    </p:spTree>
    <p:extLst>
      <p:ext uri="{BB962C8B-B14F-4D97-AF65-F5344CB8AC3E}">
        <p14:creationId xmlns:p14="http://schemas.microsoft.com/office/powerpoint/2010/main" val="13969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p:bldP spid="5" grpId="0"/>
      <p:bldP spid="12" grpId="0"/>
      <p:bldP spid="15" grpId="0"/>
      <p:bldP spid="16"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647B6-0E4C-9E4B-FD00-3AA6EC94AA45}"/>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Corrections?</a:t>
            </a:r>
          </a:p>
        </p:txBody>
      </p:sp>
      <p:pic>
        <p:nvPicPr>
          <p:cNvPr id="5" name="Picture 2" descr="The Science Behind Myopia by Brittany J. Carr and William K. Stell –  Webvision">
            <a:extLst>
              <a:ext uri="{FF2B5EF4-FFF2-40B4-BE49-F238E27FC236}">
                <a16:creationId xmlns:a16="http://schemas.microsoft.com/office/drawing/2014/main" id="{6D9DCDBB-31FE-05B9-7EF9-3E4745B27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37" r="53207" b="37886"/>
          <a:stretch/>
        </p:blipFill>
        <p:spPr bwMode="auto">
          <a:xfrm>
            <a:off x="1897274" y="1484237"/>
            <a:ext cx="219919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Science Behind Myopia by Brittany J. Carr and William K. Stell –  Webvision">
            <a:extLst>
              <a:ext uri="{FF2B5EF4-FFF2-40B4-BE49-F238E27FC236}">
                <a16:creationId xmlns:a16="http://schemas.microsoft.com/office/drawing/2014/main" id="{A51F610A-3B7D-B46E-5F60-7A055A1F768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333" t="30237" b="37886"/>
          <a:stretch/>
        </p:blipFill>
        <p:spPr bwMode="auto">
          <a:xfrm>
            <a:off x="5779713" y="1410048"/>
            <a:ext cx="2287297"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24B298-7F26-51A1-A70C-2B771D8049A9}"/>
              </a:ext>
            </a:extLst>
          </p:cNvPr>
          <p:cNvSpPr txBox="1"/>
          <p:nvPr/>
        </p:nvSpPr>
        <p:spPr>
          <a:xfrm>
            <a:off x="4422003" y="1024480"/>
            <a:ext cx="6121400"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Farsightedness</a:t>
            </a:r>
            <a:r>
              <a:rPr lang="en-US" b="0" i="0" dirty="0">
                <a:solidFill>
                  <a:srgbClr val="1B2B3B"/>
                </a:solidFill>
                <a:effectLst/>
                <a:latin typeface="Montserrat" panose="00000500000000000000" pitchFamily="2" charset="0"/>
              </a:rPr>
              <a:t> (hyperopia)</a:t>
            </a:r>
          </a:p>
        </p:txBody>
      </p:sp>
      <p:sp>
        <p:nvSpPr>
          <p:cNvPr id="8" name="TextBox 7">
            <a:extLst>
              <a:ext uri="{FF2B5EF4-FFF2-40B4-BE49-F238E27FC236}">
                <a16:creationId xmlns:a16="http://schemas.microsoft.com/office/drawing/2014/main" id="{1CC4371A-6174-E44C-9008-FEA78014EE2C}"/>
              </a:ext>
            </a:extLst>
          </p:cNvPr>
          <p:cNvSpPr txBox="1"/>
          <p:nvPr/>
        </p:nvSpPr>
        <p:spPr>
          <a:xfrm>
            <a:off x="0" y="1114905"/>
            <a:ext cx="6698510"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Nearsightedness</a:t>
            </a:r>
            <a:r>
              <a:rPr lang="en-US" b="0" i="0" dirty="0">
                <a:solidFill>
                  <a:srgbClr val="1B2B3B"/>
                </a:solidFill>
                <a:effectLst/>
                <a:latin typeface="Montserrat" panose="00000500000000000000" pitchFamily="2" charset="0"/>
              </a:rPr>
              <a:t> (myopia)</a:t>
            </a:r>
          </a:p>
        </p:txBody>
      </p:sp>
      <p:sp>
        <p:nvSpPr>
          <p:cNvPr id="9" name="TextBox 8">
            <a:extLst>
              <a:ext uri="{FF2B5EF4-FFF2-40B4-BE49-F238E27FC236}">
                <a16:creationId xmlns:a16="http://schemas.microsoft.com/office/drawing/2014/main" id="{8A219991-26C2-56AE-7F6C-1C086E08D998}"/>
              </a:ext>
            </a:extLst>
          </p:cNvPr>
          <p:cNvSpPr txBox="1"/>
          <p:nvPr/>
        </p:nvSpPr>
        <p:spPr>
          <a:xfrm>
            <a:off x="686902" y="1018356"/>
            <a:ext cx="985520" cy="1938992"/>
          </a:xfrm>
          <a:prstGeom prst="rect">
            <a:avLst/>
          </a:prstGeom>
          <a:noFill/>
        </p:spPr>
        <p:txBody>
          <a:bodyPr wrap="square" rtlCol="0">
            <a:spAutoFit/>
          </a:bodyPr>
          <a:lstStyle/>
          <a:p>
            <a:r>
              <a:rPr lang="en-US" sz="12000" dirty="0">
                <a:solidFill>
                  <a:srgbClr val="00B0F0"/>
                </a:solidFill>
              </a:rPr>
              <a:t>-</a:t>
            </a:r>
          </a:p>
        </p:txBody>
      </p:sp>
      <p:sp>
        <p:nvSpPr>
          <p:cNvPr id="10" name="TextBox 9">
            <a:extLst>
              <a:ext uri="{FF2B5EF4-FFF2-40B4-BE49-F238E27FC236}">
                <a16:creationId xmlns:a16="http://schemas.microsoft.com/office/drawing/2014/main" id="{F9BB5394-E2F8-7012-332E-2E3A0F02BF90}"/>
              </a:ext>
            </a:extLst>
          </p:cNvPr>
          <p:cNvSpPr txBox="1"/>
          <p:nvPr/>
        </p:nvSpPr>
        <p:spPr>
          <a:xfrm>
            <a:off x="4605000" y="1331216"/>
            <a:ext cx="985520" cy="1323439"/>
          </a:xfrm>
          <a:prstGeom prst="rect">
            <a:avLst/>
          </a:prstGeom>
          <a:noFill/>
        </p:spPr>
        <p:txBody>
          <a:bodyPr wrap="square" rtlCol="0">
            <a:spAutoFit/>
          </a:bodyPr>
          <a:lstStyle/>
          <a:p>
            <a:r>
              <a:rPr lang="en-US" sz="8000" dirty="0">
                <a:solidFill>
                  <a:srgbClr val="00B0F0"/>
                </a:solidFill>
              </a:rPr>
              <a:t>+</a:t>
            </a:r>
          </a:p>
        </p:txBody>
      </p:sp>
      <p:pic>
        <p:nvPicPr>
          <p:cNvPr id="9220" name="Picture 4">
            <a:extLst>
              <a:ext uri="{FF2B5EF4-FFF2-40B4-BE49-F238E27FC236}">
                <a16:creationId xmlns:a16="http://schemas.microsoft.com/office/drawing/2014/main" id="{AE104DD9-14C0-9860-66FC-C965AD5974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92"/>
          <a:stretch/>
        </p:blipFill>
        <p:spPr bwMode="auto">
          <a:xfrm>
            <a:off x="0" y="3252967"/>
            <a:ext cx="4779370" cy="262571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hich of the following lenses is used to correct hypermetropia?A) Convex  lensB) Concave lensC) Cylindrical lensD) None of these">
            <a:extLst>
              <a:ext uri="{FF2B5EF4-FFF2-40B4-BE49-F238E27FC236}">
                <a16:creationId xmlns:a16="http://schemas.microsoft.com/office/drawing/2014/main" id="{9E44D415-87DB-CE3F-61B9-0D794C78E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927" y="3270740"/>
            <a:ext cx="4128245" cy="22660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E66A7C2-B232-D318-E171-B03F3BF46670}"/>
              </a:ext>
            </a:extLst>
          </p:cNvPr>
          <p:cNvSpPr txBox="1"/>
          <p:nvPr/>
        </p:nvSpPr>
        <p:spPr>
          <a:xfrm>
            <a:off x="397831" y="6223599"/>
            <a:ext cx="4158019" cy="369332"/>
          </a:xfrm>
          <a:prstGeom prst="rect">
            <a:avLst/>
          </a:prstGeom>
          <a:noFill/>
        </p:spPr>
        <p:txBody>
          <a:bodyPr wrap="square" rtlCol="0">
            <a:spAutoFit/>
          </a:bodyPr>
          <a:lstStyle/>
          <a:p>
            <a:r>
              <a:rPr lang="en-US" b="1" dirty="0">
                <a:solidFill>
                  <a:srgbClr val="FF0000"/>
                </a:solidFill>
              </a:rPr>
              <a:t>Concave, divergent lens corrects Myopia </a:t>
            </a:r>
          </a:p>
        </p:txBody>
      </p:sp>
      <p:sp>
        <p:nvSpPr>
          <p:cNvPr id="12" name="TextBox 11">
            <a:extLst>
              <a:ext uri="{FF2B5EF4-FFF2-40B4-BE49-F238E27FC236}">
                <a16:creationId xmlns:a16="http://schemas.microsoft.com/office/drawing/2014/main" id="{86A7DC73-99D0-8DA2-001D-1497D57BB94D}"/>
              </a:ext>
            </a:extLst>
          </p:cNvPr>
          <p:cNvSpPr txBox="1"/>
          <p:nvPr/>
        </p:nvSpPr>
        <p:spPr>
          <a:xfrm>
            <a:off x="8713869" y="6085100"/>
            <a:ext cx="4524371" cy="646331"/>
          </a:xfrm>
          <a:prstGeom prst="rect">
            <a:avLst/>
          </a:prstGeom>
          <a:noFill/>
        </p:spPr>
        <p:txBody>
          <a:bodyPr wrap="square" rtlCol="0">
            <a:spAutoFit/>
          </a:bodyPr>
          <a:lstStyle/>
          <a:p>
            <a:r>
              <a:rPr lang="en-US" b="1" dirty="0">
                <a:solidFill>
                  <a:srgbClr val="FF0000"/>
                </a:solidFill>
              </a:rPr>
              <a:t>Combination of spherical </a:t>
            </a:r>
          </a:p>
          <a:p>
            <a:r>
              <a:rPr lang="en-US" b="1" dirty="0">
                <a:solidFill>
                  <a:srgbClr val="FF0000"/>
                </a:solidFill>
              </a:rPr>
              <a:t>and cylindrical </a:t>
            </a:r>
          </a:p>
        </p:txBody>
      </p:sp>
      <p:cxnSp>
        <p:nvCxnSpPr>
          <p:cNvPr id="14" name="Straight Connector 13">
            <a:extLst>
              <a:ext uri="{FF2B5EF4-FFF2-40B4-BE49-F238E27FC236}">
                <a16:creationId xmlns:a16="http://schemas.microsoft.com/office/drawing/2014/main" id="{D23CFA3B-0F08-0034-9758-244BE8560722}"/>
              </a:ext>
            </a:extLst>
          </p:cNvPr>
          <p:cNvCxnSpPr/>
          <p:nvPr/>
        </p:nvCxnSpPr>
        <p:spPr>
          <a:xfrm>
            <a:off x="4555850" y="1515871"/>
            <a:ext cx="0" cy="4892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2B37CB-39D0-D84B-7BF0-622AA4F2F65B}"/>
              </a:ext>
            </a:extLst>
          </p:cNvPr>
          <p:cNvCxnSpPr/>
          <p:nvPr/>
        </p:nvCxnSpPr>
        <p:spPr>
          <a:xfrm>
            <a:off x="8605172" y="1515871"/>
            <a:ext cx="0" cy="4892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descr="Astigmatism | New York Laser Vision">
            <a:extLst>
              <a:ext uri="{FF2B5EF4-FFF2-40B4-BE49-F238E27FC236}">
                <a16:creationId xmlns:a16="http://schemas.microsoft.com/office/drawing/2014/main" id="{DDBA09CC-06A8-7EB6-4449-A09B787837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3870" y="1694622"/>
            <a:ext cx="3408045" cy="14033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2ED1FD3-5367-598E-4EB7-EE33FAEE2A07}"/>
              </a:ext>
            </a:extLst>
          </p:cNvPr>
          <p:cNvSpPr txBox="1"/>
          <p:nvPr/>
        </p:nvSpPr>
        <p:spPr>
          <a:xfrm>
            <a:off x="8618941" y="1597244"/>
            <a:ext cx="985520" cy="913070"/>
          </a:xfrm>
          <a:prstGeom prst="rect">
            <a:avLst/>
          </a:prstGeom>
          <a:noFill/>
        </p:spPr>
        <p:txBody>
          <a:bodyPr wrap="square" rtlCol="0">
            <a:spAutoFit/>
          </a:bodyPr>
          <a:lstStyle/>
          <a:p>
            <a:r>
              <a:rPr lang="en-US" sz="8000" baseline="30000" dirty="0">
                <a:solidFill>
                  <a:srgbClr val="00B0F0"/>
                </a:solidFill>
              </a:rPr>
              <a:t>o</a:t>
            </a:r>
          </a:p>
        </p:txBody>
      </p:sp>
      <p:pic>
        <p:nvPicPr>
          <p:cNvPr id="19" name="Picture 18">
            <a:extLst>
              <a:ext uri="{FF2B5EF4-FFF2-40B4-BE49-F238E27FC236}">
                <a16:creationId xmlns:a16="http://schemas.microsoft.com/office/drawing/2014/main" id="{095FF918-6A3F-DC08-35AA-3137DA4AAA57}"/>
              </a:ext>
            </a:extLst>
          </p:cNvPr>
          <p:cNvPicPr>
            <a:picLocks noChangeAspect="1"/>
          </p:cNvPicPr>
          <p:nvPr/>
        </p:nvPicPr>
        <p:blipFill>
          <a:blip r:embed="rId6"/>
          <a:stretch>
            <a:fillRect/>
          </a:stretch>
        </p:blipFill>
        <p:spPr>
          <a:xfrm>
            <a:off x="8618941" y="3388423"/>
            <a:ext cx="3255645" cy="2158916"/>
          </a:xfrm>
          <a:prstGeom prst="rect">
            <a:avLst/>
          </a:prstGeom>
        </p:spPr>
      </p:pic>
      <p:sp>
        <p:nvSpPr>
          <p:cNvPr id="20" name="TextBox 19">
            <a:extLst>
              <a:ext uri="{FF2B5EF4-FFF2-40B4-BE49-F238E27FC236}">
                <a16:creationId xmlns:a16="http://schemas.microsoft.com/office/drawing/2014/main" id="{E5557359-8E01-7E88-8175-E712DB450479}"/>
              </a:ext>
            </a:extLst>
          </p:cNvPr>
          <p:cNvSpPr txBox="1"/>
          <p:nvPr/>
        </p:nvSpPr>
        <p:spPr>
          <a:xfrm>
            <a:off x="5010693" y="6085100"/>
            <a:ext cx="4524371" cy="646331"/>
          </a:xfrm>
          <a:prstGeom prst="rect">
            <a:avLst/>
          </a:prstGeom>
          <a:noFill/>
        </p:spPr>
        <p:txBody>
          <a:bodyPr wrap="square" rtlCol="0">
            <a:spAutoFit/>
          </a:bodyPr>
          <a:lstStyle/>
          <a:p>
            <a:r>
              <a:rPr lang="en-US" b="1" dirty="0">
                <a:solidFill>
                  <a:srgbClr val="FF0000"/>
                </a:solidFill>
              </a:rPr>
              <a:t>Convex; convergent lens </a:t>
            </a:r>
          </a:p>
          <a:p>
            <a:r>
              <a:rPr lang="en-US" b="1" dirty="0">
                <a:solidFill>
                  <a:srgbClr val="FF0000"/>
                </a:solidFill>
              </a:rPr>
              <a:t>corrects hyperopia </a:t>
            </a:r>
          </a:p>
        </p:txBody>
      </p:sp>
      <p:sp>
        <p:nvSpPr>
          <p:cNvPr id="21" name="TextBox 20">
            <a:extLst>
              <a:ext uri="{FF2B5EF4-FFF2-40B4-BE49-F238E27FC236}">
                <a16:creationId xmlns:a16="http://schemas.microsoft.com/office/drawing/2014/main" id="{52EE005C-78AF-5ADE-9BB0-349BE4173457}"/>
              </a:ext>
            </a:extLst>
          </p:cNvPr>
          <p:cNvSpPr txBox="1"/>
          <p:nvPr/>
        </p:nvSpPr>
        <p:spPr>
          <a:xfrm>
            <a:off x="8444808" y="1034802"/>
            <a:ext cx="6120580" cy="369332"/>
          </a:xfrm>
          <a:prstGeom prst="rect">
            <a:avLst/>
          </a:prstGeom>
          <a:noFill/>
        </p:spPr>
        <p:txBody>
          <a:bodyPr wrap="square">
            <a:spAutoFit/>
          </a:bodyPr>
          <a:lstStyle/>
          <a:p>
            <a:r>
              <a:rPr lang="en-US" b="1" i="0" dirty="0">
                <a:solidFill>
                  <a:srgbClr val="1B2B3B"/>
                </a:solidFill>
                <a:effectLst/>
                <a:latin typeface="Montserrat" panose="00000500000000000000" pitchFamily="2" charset="0"/>
              </a:rPr>
              <a:t>Astigmatism</a:t>
            </a:r>
            <a:r>
              <a:rPr lang="en-US" b="0" i="0" dirty="0">
                <a:solidFill>
                  <a:srgbClr val="1B2B3B"/>
                </a:solidFill>
                <a:effectLst/>
                <a:latin typeface="Montserrat" panose="00000500000000000000" pitchFamily="2" charset="0"/>
              </a:rPr>
              <a:t> </a:t>
            </a:r>
          </a:p>
        </p:txBody>
      </p:sp>
    </p:spTree>
    <p:extLst>
      <p:ext uri="{BB962C8B-B14F-4D97-AF65-F5344CB8AC3E}">
        <p14:creationId xmlns:p14="http://schemas.microsoft.com/office/powerpoint/2010/main" val="5147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40367-8103-E210-E05D-5F9F8B83C1CE}"/>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6/6 or  (20’/20’) Vision</a:t>
            </a:r>
          </a:p>
        </p:txBody>
      </p:sp>
      <p:sp>
        <p:nvSpPr>
          <p:cNvPr id="6" name="TextBox 5">
            <a:extLst>
              <a:ext uri="{FF2B5EF4-FFF2-40B4-BE49-F238E27FC236}">
                <a16:creationId xmlns:a16="http://schemas.microsoft.com/office/drawing/2014/main" id="{84E18ACA-D0BD-3694-3118-5C42950F05D5}"/>
              </a:ext>
            </a:extLst>
          </p:cNvPr>
          <p:cNvSpPr txBox="1"/>
          <p:nvPr/>
        </p:nvSpPr>
        <p:spPr>
          <a:xfrm>
            <a:off x="1309458" y="1916084"/>
            <a:ext cx="3901440" cy="1015663"/>
          </a:xfrm>
          <a:prstGeom prst="rect">
            <a:avLst/>
          </a:prstGeom>
          <a:noFill/>
        </p:spPr>
        <p:txBody>
          <a:bodyPr wrap="square" rtlCol="0">
            <a:spAutoFit/>
          </a:bodyPr>
          <a:lstStyle/>
          <a:p>
            <a:r>
              <a:rPr lang="en-US" sz="2000" b="1" dirty="0"/>
              <a:t>6/6</a:t>
            </a:r>
            <a:r>
              <a:rPr lang="en-US" sz="2000" dirty="0"/>
              <a:t>: A person sees at 6 meters with the same clarity as a person with perfect vision sees at 6 meters.</a:t>
            </a:r>
          </a:p>
        </p:txBody>
      </p:sp>
      <p:sp>
        <p:nvSpPr>
          <p:cNvPr id="7" name="TextBox 6">
            <a:extLst>
              <a:ext uri="{FF2B5EF4-FFF2-40B4-BE49-F238E27FC236}">
                <a16:creationId xmlns:a16="http://schemas.microsoft.com/office/drawing/2014/main" id="{063883E4-95A5-CB5B-55F5-B68F7A756D5F}"/>
              </a:ext>
            </a:extLst>
          </p:cNvPr>
          <p:cNvSpPr txBox="1"/>
          <p:nvPr/>
        </p:nvSpPr>
        <p:spPr>
          <a:xfrm>
            <a:off x="1291942" y="3041575"/>
            <a:ext cx="4023360" cy="1015663"/>
          </a:xfrm>
          <a:prstGeom prst="rect">
            <a:avLst/>
          </a:prstGeom>
          <a:noFill/>
        </p:spPr>
        <p:txBody>
          <a:bodyPr wrap="square" rtlCol="0">
            <a:spAutoFit/>
          </a:bodyPr>
          <a:lstStyle/>
          <a:p>
            <a:r>
              <a:rPr lang="en-US" sz="2000" b="1" dirty="0"/>
              <a:t>6/20</a:t>
            </a:r>
            <a:r>
              <a:rPr lang="en-US" sz="2000" dirty="0"/>
              <a:t>: A person sees at 6 meters with the same clarity as a person with perfect vision sees at </a:t>
            </a:r>
            <a:r>
              <a:rPr lang="en-US" sz="2000" b="1" dirty="0"/>
              <a:t>20 meters</a:t>
            </a:r>
            <a:r>
              <a:rPr lang="en-US" sz="2000" dirty="0"/>
              <a:t>.</a:t>
            </a:r>
          </a:p>
        </p:txBody>
      </p:sp>
      <p:pic>
        <p:nvPicPr>
          <p:cNvPr id="8196" name="Picture 4" descr="CVI Scotland - Visual Acuity">
            <a:extLst>
              <a:ext uri="{FF2B5EF4-FFF2-40B4-BE49-F238E27FC236}">
                <a16:creationId xmlns:a16="http://schemas.microsoft.com/office/drawing/2014/main" id="{A643206A-FA4D-2746-CB26-8F60F4954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021"/>
          <a:stretch/>
        </p:blipFill>
        <p:spPr bwMode="auto">
          <a:xfrm>
            <a:off x="1780282" y="4223047"/>
            <a:ext cx="7477125" cy="25349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76696D3-9D4D-3BB6-F746-DFD952F18A44}"/>
              </a:ext>
            </a:extLst>
          </p:cNvPr>
          <p:cNvPicPr>
            <a:picLocks noChangeAspect="1"/>
          </p:cNvPicPr>
          <p:nvPr/>
        </p:nvPicPr>
        <p:blipFill>
          <a:blip r:embed="rId3"/>
          <a:stretch>
            <a:fillRect/>
          </a:stretch>
        </p:blipFill>
        <p:spPr>
          <a:xfrm>
            <a:off x="6318261" y="966246"/>
            <a:ext cx="2939146" cy="3283088"/>
          </a:xfrm>
          <a:prstGeom prst="rect">
            <a:avLst/>
          </a:prstGeom>
        </p:spPr>
      </p:pic>
      <p:sp>
        <p:nvSpPr>
          <p:cNvPr id="9" name="TextBox 8">
            <a:extLst>
              <a:ext uri="{FF2B5EF4-FFF2-40B4-BE49-F238E27FC236}">
                <a16:creationId xmlns:a16="http://schemas.microsoft.com/office/drawing/2014/main" id="{05A8783E-8A0A-13D3-B614-790369D755E0}"/>
              </a:ext>
            </a:extLst>
          </p:cNvPr>
          <p:cNvSpPr txBox="1"/>
          <p:nvPr/>
        </p:nvSpPr>
        <p:spPr>
          <a:xfrm>
            <a:off x="1291942" y="1070481"/>
            <a:ext cx="3901440" cy="707886"/>
          </a:xfrm>
          <a:prstGeom prst="rect">
            <a:avLst/>
          </a:prstGeom>
          <a:noFill/>
        </p:spPr>
        <p:txBody>
          <a:bodyPr wrap="square" rtlCol="0">
            <a:spAutoFit/>
          </a:bodyPr>
          <a:lstStyle/>
          <a:p>
            <a:r>
              <a:rPr lang="en-US" sz="2000" b="1" dirty="0"/>
              <a:t>6/6</a:t>
            </a:r>
            <a:r>
              <a:rPr lang="en-US" sz="2000" dirty="0"/>
              <a:t>: = 6 meters/6 meters</a:t>
            </a:r>
          </a:p>
          <a:p>
            <a:r>
              <a:rPr lang="en-US" sz="2000" b="1" dirty="0"/>
              <a:t>20/20</a:t>
            </a:r>
            <a:r>
              <a:rPr lang="en-US" sz="2000" dirty="0"/>
              <a:t>= 20 feet/20 feet</a:t>
            </a:r>
          </a:p>
        </p:txBody>
      </p:sp>
    </p:spTree>
    <p:extLst>
      <p:ext uri="{BB962C8B-B14F-4D97-AF65-F5344CB8AC3E}">
        <p14:creationId xmlns:p14="http://schemas.microsoft.com/office/powerpoint/2010/main" val="32680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3AEE5C-1481-B958-4537-99327C4CB8BD}"/>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Eye power!</a:t>
            </a:r>
          </a:p>
        </p:txBody>
      </p:sp>
      <p:sp>
        <p:nvSpPr>
          <p:cNvPr id="6" name="TextBox 5">
            <a:extLst>
              <a:ext uri="{FF2B5EF4-FFF2-40B4-BE49-F238E27FC236}">
                <a16:creationId xmlns:a16="http://schemas.microsoft.com/office/drawing/2014/main" id="{9B3DDA63-A0DF-3E4C-88E9-7F37A610F39A}"/>
              </a:ext>
            </a:extLst>
          </p:cNvPr>
          <p:cNvSpPr txBox="1"/>
          <p:nvPr/>
        </p:nvSpPr>
        <p:spPr>
          <a:xfrm>
            <a:off x="358140" y="2897741"/>
            <a:ext cx="10431780" cy="1754326"/>
          </a:xfrm>
          <a:prstGeom prst="rect">
            <a:avLst/>
          </a:prstGeom>
          <a:noFill/>
        </p:spPr>
        <p:txBody>
          <a:bodyPr wrap="square">
            <a:spAutoFit/>
          </a:bodyPr>
          <a:lstStyle/>
          <a:p>
            <a:pPr algn="l" fontAlgn="t"/>
            <a:r>
              <a:rPr lang="en-US" b="1" i="0" dirty="0">
                <a:effectLst/>
                <a:latin typeface="Montserrat" panose="00000500000000000000" pitchFamily="2" charset="0"/>
              </a:rPr>
              <a:t>Magnification:  </a:t>
            </a:r>
          </a:p>
          <a:p>
            <a:pPr algn="l" fontAlgn="t"/>
            <a:endParaRPr lang="en-US" b="1" dirty="0">
              <a:latin typeface="Montserrat" panose="00000500000000000000" pitchFamily="2" charset="0"/>
            </a:endParaRPr>
          </a:p>
          <a:p>
            <a:pPr algn="l" fontAlgn="t"/>
            <a:endParaRPr lang="en-US" b="1" i="0" dirty="0">
              <a:effectLst/>
              <a:latin typeface="Montserrat" panose="00000500000000000000" pitchFamily="2" charset="0"/>
            </a:endParaRPr>
          </a:p>
          <a:p>
            <a:pPr algn="l" fontAlgn="t"/>
            <a:r>
              <a:rPr lang="en-US" b="0" i="0" dirty="0">
                <a:effectLst/>
                <a:latin typeface="Montserrat" panose="00000500000000000000" pitchFamily="2" charset="0"/>
              </a:rPr>
              <a:t>e.g. 3 diopter lens = 3/4 + 1 = 1.75x</a:t>
            </a:r>
          </a:p>
          <a:p>
            <a:pPr algn="l" fontAlgn="t"/>
            <a:r>
              <a:rPr lang="en-US" b="0" i="0" dirty="0">
                <a:effectLst/>
                <a:latin typeface="Montserrat" panose="00000500000000000000" pitchFamily="2" charset="0"/>
              </a:rPr>
              <a:t>Therefore, objects viewed through a 3 diopter lens will appear 175% bigger(+)or smaller(-) than normal</a:t>
            </a:r>
          </a:p>
        </p:txBody>
      </p:sp>
      <p:sp>
        <p:nvSpPr>
          <p:cNvPr id="8" name="TextBox 7">
            <a:extLst>
              <a:ext uri="{FF2B5EF4-FFF2-40B4-BE49-F238E27FC236}">
                <a16:creationId xmlns:a16="http://schemas.microsoft.com/office/drawing/2014/main" id="{74AF0C21-8F49-2134-2110-FF748E1C0C13}"/>
              </a:ext>
            </a:extLst>
          </p:cNvPr>
          <p:cNvSpPr txBox="1"/>
          <p:nvPr/>
        </p:nvSpPr>
        <p:spPr>
          <a:xfrm>
            <a:off x="358140" y="1152066"/>
            <a:ext cx="10096500" cy="369332"/>
          </a:xfrm>
          <a:prstGeom prst="rect">
            <a:avLst/>
          </a:prstGeom>
          <a:noFill/>
        </p:spPr>
        <p:txBody>
          <a:bodyPr wrap="square">
            <a:spAutoFit/>
          </a:bodyPr>
          <a:lstStyle/>
          <a:p>
            <a:r>
              <a:rPr lang="en-US" b="1" i="0" dirty="0">
                <a:solidFill>
                  <a:srgbClr val="FF0000"/>
                </a:solidFill>
                <a:effectLst/>
                <a:latin typeface="Arial" panose="020B0604020202020204" pitchFamily="34" charset="0"/>
              </a:rPr>
              <a:t>Diopter (D): </a:t>
            </a:r>
            <a:r>
              <a:rPr lang="en-US" dirty="0">
                <a:latin typeface="Montserrat" panose="00000500000000000000" pitchFamily="2" charset="0"/>
              </a:rPr>
              <a:t>is a unit of measurement of the optical power of a lens or curved mirror</a:t>
            </a:r>
          </a:p>
        </p:txBody>
      </p:sp>
      <p:sp>
        <p:nvSpPr>
          <p:cNvPr id="12" name="TextBox 11">
            <a:extLst>
              <a:ext uri="{FF2B5EF4-FFF2-40B4-BE49-F238E27FC236}">
                <a16:creationId xmlns:a16="http://schemas.microsoft.com/office/drawing/2014/main" id="{78EA7630-83F6-A162-9543-97E021A37B4A}"/>
              </a:ext>
            </a:extLst>
          </p:cNvPr>
          <p:cNvSpPr txBox="1"/>
          <p:nvPr/>
        </p:nvSpPr>
        <p:spPr>
          <a:xfrm>
            <a:off x="359599" y="1611945"/>
            <a:ext cx="10759440" cy="1200329"/>
          </a:xfrm>
          <a:prstGeom prst="rect">
            <a:avLst/>
          </a:prstGeom>
          <a:noFill/>
        </p:spPr>
        <p:txBody>
          <a:bodyPr wrap="square">
            <a:spAutoFit/>
          </a:bodyPr>
          <a:lstStyle/>
          <a:p>
            <a:pPr algn="just"/>
            <a:r>
              <a:rPr lang="en-US" b="1" dirty="0"/>
              <a:t>Far and Near sightedness are corrected by spherical:</a:t>
            </a:r>
          </a:p>
          <a:p>
            <a:pPr algn="just"/>
            <a:r>
              <a:rPr lang="en-US" dirty="0">
                <a:latin typeface="Montserrat" panose="00000500000000000000" pitchFamily="2" charset="0"/>
              </a:rPr>
              <a:t>For example, </a:t>
            </a:r>
          </a:p>
          <a:p>
            <a:pPr algn="just"/>
            <a:r>
              <a:rPr lang="en-US" dirty="0">
                <a:latin typeface="Montserrat" panose="00000500000000000000" pitchFamily="2" charset="0"/>
              </a:rPr>
              <a:t>+1.5 D means you have hypermetropia with 1.5 eye power. </a:t>
            </a:r>
          </a:p>
          <a:p>
            <a:pPr algn="just"/>
            <a:r>
              <a:rPr lang="en-US" dirty="0">
                <a:latin typeface="Montserrat" panose="00000500000000000000" pitchFamily="2" charset="0"/>
              </a:rPr>
              <a:t>-2.5 D represents myopia with 2.5 eye power</a:t>
            </a:r>
          </a:p>
        </p:txBody>
      </p:sp>
      <p:graphicFrame>
        <p:nvGraphicFramePr>
          <p:cNvPr id="13" name="Object 12">
            <a:extLst>
              <a:ext uri="{FF2B5EF4-FFF2-40B4-BE49-F238E27FC236}">
                <a16:creationId xmlns:a16="http://schemas.microsoft.com/office/drawing/2014/main" id="{358A8A9B-D13B-F575-AAC6-1465CA8E92D6}"/>
              </a:ext>
            </a:extLst>
          </p:cNvPr>
          <p:cNvGraphicFramePr>
            <a:graphicFrameLocks noChangeAspect="1"/>
          </p:cNvGraphicFramePr>
          <p:nvPr>
            <p:extLst>
              <p:ext uri="{D42A27DB-BD31-4B8C-83A1-F6EECF244321}">
                <p14:modId xmlns:p14="http://schemas.microsoft.com/office/powerpoint/2010/main" val="2477900156"/>
              </p:ext>
            </p:extLst>
          </p:nvPr>
        </p:nvGraphicFramePr>
        <p:xfrm>
          <a:off x="2451735" y="2812274"/>
          <a:ext cx="1676400" cy="798513"/>
        </p:xfrm>
        <a:graphic>
          <a:graphicData uri="http://schemas.openxmlformats.org/presentationml/2006/ole">
            <mc:AlternateContent xmlns:mc="http://schemas.openxmlformats.org/markup-compatibility/2006">
              <mc:Choice xmlns:v="urn:schemas-microsoft-com:vml" Requires="v">
                <p:oleObj name="Equation" r:id="rId2" imgW="825480" imgH="393480" progId="Equation.DSMT4">
                  <p:embed/>
                </p:oleObj>
              </mc:Choice>
              <mc:Fallback>
                <p:oleObj name="Equation" r:id="rId2" imgW="825480" imgH="393480" progId="Equation.DSMT4">
                  <p:embed/>
                  <p:pic>
                    <p:nvPicPr>
                      <p:cNvPr id="13" name="Object 12">
                        <a:extLst>
                          <a:ext uri="{FF2B5EF4-FFF2-40B4-BE49-F238E27FC236}">
                            <a16:creationId xmlns:a16="http://schemas.microsoft.com/office/drawing/2014/main" id="{358A8A9B-D13B-F575-AAC6-1465CA8E92D6}"/>
                          </a:ext>
                        </a:extLst>
                      </p:cNvPr>
                      <p:cNvPicPr/>
                      <p:nvPr/>
                    </p:nvPicPr>
                    <p:blipFill>
                      <a:blip r:embed="rId3"/>
                      <a:stretch>
                        <a:fillRect/>
                      </a:stretch>
                    </p:blipFill>
                    <p:spPr>
                      <a:xfrm>
                        <a:off x="2451735" y="2812274"/>
                        <a:ext cx="1676400" cy="79851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BBBCF0D7-59A7-9E4E-AF28-709E2A2D5221}"/>
              </a:ext>
            </a:extLst>
          </p:cNvPr>
          <p:cNvSpPr txBox="1"/>
          <p:nvPr/>
        </p:nvSpPr>
        <p:spPr>
          <a:xfrm>
            <a:off x="358140" y="5068550"/>
            <a:ext cx="10759440" cy="646331"/>
          </a:xfrm>
          <a:prstGeom prst="rect">
            <a:avLst/>
          </a:prstGeom>
          <a:noFill/>
        </p:spPr>
        <p:txBody>
          <a:bodyPr wrap="square">
            <a:spAutoFit/>
          </a:bodyPr>
          <a:lstStyle/>
          <a:p>
            <a:pPr algn="just"/>
            <a:r>
              <a:rPr lang="en-US" b="1" dirty="0"/>
              <a:t>Astigmatism is corrected by cylindrical and axis</a:t>
            </a:r>
          </a:p>
          <a:p>
            <a:pPr algn="just"/>
            <a:r>
              <a:rPr lang="en-US" dirty="0"/>
              <a:t>0-180</a:t>
            </a:r>
            <a:r>
              <a:rPr lang="en-US" dirty="0">
                <a:latin typeface="Matura MT Script Capitals" panose="03020802060602070202" pitchFamily="66" charset="0"/>
              </a:rPr>
              <a:t>°</a:t>
            </a:r>
            <a:endParaRPr lang="en-US" dirty="0"/>
          </a:p>
        </p:txBody>
      </p:sp>
    </p:spTree>
    <p:extLst>
      <p:ext uri="{BB962C8B-B14F-4D97-AF65-F5344CB8AC3E}">
        <p14:creationId xmlns:p14="http://schemas.microsoft.com/office/powerpoint/2010/main" val="2740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CED456-0D3F-6274-77A1-35573D0565AB}"/>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How to choose refractory index of a lens? </a:t>
            </a:r>
          </a:p>
        </p:txBody>
      </p:sp>
      <p:pic>
        <p:nvPicPr>
          <p:cNvPr id="2" name="Picture 1">
            <a:extLst>
              <a:ext uri="{FF2B5EF4-FFF2-40B4-BE49-F238E27FC236}">
                <a16:creationId xmlns:a16="http://schemas.microsoft.com/office/drawing/2014/main" id="{C1783F32-ADEB-BD7F-E895-81F965B973E5}"/>
              </a:ext>
            </a:extLst>
          </p:cNvPr>
          <p:cNvPicPr>
            <a:picLocks noChangeAspect="1"/>
          </p:cNvPicPr>
          <p:nvPr/>
        </p:nvPicPr>
        <p:blipFill>
          <a:blip r:embed="rId3"/>
          <a:stretch>
            <a:fillRect/>
          </a:stretch>
        </p:blipFill>
        <p:spPr>
          <a:xfrm>
            <a:off x="502888" y="1236715"/>
            <a:ext cx="4378692" cy="3241683"/>
          </a:xfrm>
          <a:prstGeom prst="rect">
            <a:avLst/>
          </a:prstGeom>
        </p:spPr>
      </p:pic>
      <p:sp>
        <p:nvSpPr>
          <p:cNvPr id="3" name="TextBox 2">
            <a:extLst>
              <a:ext uri="{FF2B5EF4-FFF2-40B4-BE49-F238E27FC236}">
                <a16:creationId xmlns:a16="http://schemas.microsoft.com/office/drawing/2014/main" id="{68C658C4-FE2B-BF5E-EEEA-F3E077FBCBE8}"/>
              </a:ext>
            </a:extLst>
          </p:cNvPr>
          <p:cNvSpPr txBox="1"/>
          <p:nvPr/>
        </p:nvSpPr>
        <p:spPr>
          <a:xfrm>
            <a:off x="502888" y="6122810"/>
            <a:ext cx="6579219" cy="369332"/>
          </a:xfrm>
          <a:prstGeom prst="rect">
            <a:avLst/>
          </a:prstGeom>
          <a:noFill/>
        </p:spPr>
        <p:txBody>
          <a:bodyPr wrap="square" rtlCol="0">
            <a:spAutoFit/>
          </a:bodyPr>
          <a:lstStyle/>
          <a:p>
            <a:r>
              <a:rPr lang="en-US" b="1" dirty="0"/>
              <a:t>Human eye lens is ~ 10 mm in dia. and has a ref index of 1.3-1.4 </a:t>
            </a:r>
          </a:p>
        </p:txBody>
      </p:sp>
      <p:pic>
        <p:nvPicPr>
          <p:cNvPr id="4" name="Picture 3">
            <a:extLst>
              <a:ext uri="{FF2B5EF4-FFF2-40B4-BE49-F238E27FC236}">
                <a16:creationId xmlns:a16="http://schemas.microsoft.com/office/drawing/2014/main" id="{DBDCD5D4-4B1A-9D3B-9725-532BB5DD0594}"/>
              </a:ext>
            </a:extLst>
          </p:cNvPr>
          <p:cNvPicPr>
            <a:picLocks noChangeAspect="1"/>
          </p:cNvPicPr>
          <p:nvPr/>
        </p:nvPicPr>
        <p:blipFill>
          <a:blip r:embed="rId4"/>
          <a:stretch>
            <a:fillRect/>
          </a:stretch>
        </p:blipFill>
        <p:spPr>
          <a:xfrm>
            <a:off x="6549609" y="904672"/>
            <a:ext cx="5910574" cy="4528225"/>
          </a:xfrm>
          <a:prstGeom prst="rect">
            <a:avLst/>
          </a:prstGeom>
        </p:spPr>
      </p:pic>
      <p:sp>
        <p:nvSpPr>
          <p:cNvPr id="7" name="TextBox 6">
            <a:extLst>
              <a:ext uri="{FF2B5EF4-FFF2-40B4-BE49-F238E27FC236}">
                <a16:creationId xmlns:a16="http://schemas.microsoft.com/office/drawing/2014/main" id="{A0015950-CFF7-21E4-905A-BECD5FCB02F2}"/>
              </a:ext>
            </a:extLst>
          </p:cNvPr>
          <p:cNvSpPr txBox="1"/>
          <p:nvPr/>
        </p:nvSpPr>
        <p:spPr>
          <a:xfrm>
            <a:off x="502888" y="5621285"/>
            <a:ext cx="6579219" cy="369332"/>
          </a:xfrm>
          <a:prstGeom prst="rect">
            <a:avLst/>
          </a:prstGeom>
          <a:noFill/>
        </p:spPr>
        <p:txBody>
          <a:bodyPr wrap="square" rtlCol="0">
            <a:spAutoFit/>
          </a:bodyPr>
          <a:lstStyle/>
          <a:p>
            <a:r>
              <a:rPr lang="en-US" b="1" dirty="0"/>
              <a:t>High reflective index means high optical density</a:t>
            </a:r>
          </a:p>
        </p:txBody>
      </p:sp>
      <p:sp>
        <p:nvSpPr>
          <p:cNvPr id="8" name="TextBox 7">
            <a:extLst>
              <a:ext uri="{FF2B5EF4-FFF2-40B4-BE49-F238E27FC236}">
                <a16:creationId xmlns:a16="http://schemas.microsoft.com/office/drawing/2014/main" id="{AE145E93-3B3F-3039-2619-9BB6E0774229}"/>
              </a:ext>
            </a:extLst>
          </p:cNvPr>
          <p:cNvSpPr txBox="1"/>
          <p:nvPr/>
        </p:nvSpPr>
        <p:spPr>
          <a:xfrm>
            <a:off x="502888" y="5067878"/>
            <a:ext cx="11667892" cy="338554"/>
          </a:xfrm>
          <a:prstGeom prst="rect">
            <a:avLst/>
          </a:prstGeom>
          <a:noFill/>
        </p:spPr>
        <p:txBody>
          <a:bodyPr wrap="square">
            <a:spAutoFit/>
          </a:bodyPr>
          <a:lstStyle/>
          <a:p>
            <a:r>
              <a:rPr lang="en-US" sz="1600" b="1" i="0" dirty="0">
                <a:solidFill>
                  <a:srgbClr val="000000"/>
                </a:solidFill>
                <a:effectLst/>
                <a:latin typeface="Open Sans" panose="020B0606030504020204" pitchFamily="34" charset="0"/>
              </a:rPr>
              <a:t>high reflective index lenses are designed to bend light </a:t>
            </a:r>
            <a:r>
              <a:rPr lang="en-US" sz="1600" b="1" i="1" dirty="0">
                <a:solidFill>
                  <a:srgbClr val="000000"/>
                </a:solidFill>
                <a:effectLst/>
                <a:latin typeface="Open Sans" panose="020B0606030504020204" pitchFamily="34" charset="0"/>
              </a:rPr>
              <a:t>more efficiently</a:t>
            </a:r>
            <a:r>
              <a:rPr lang="en-US" sz="1600" b="1" i="0" dirty="0">
                <a:solidFill>
                  <a:srgbClr val="000000"/>
                </a:solidFill>
                <a:effectLst/>
                <a:latin typeface="Open Sans" panose="020B0606030504020204" pitchFamily="34" charset="0"/>
              </a:rPr>
              <a:t> — leading to thinner and lighter lenses</a:t>
            </a:r>
            <a:endParaRPr lang="en-US" sz="1600" dirty="0"/>
          </a:p>
        </p:txBody>
      </p:sp>
      <p:sp>
        <p:nvSpPr>
          <p:cNvPr id="9" name="TextBox 8">
            <a:extLst>
              <a:ext uri="{FF2B5EF4-FFF2-40B4-BE49-F238E27FC236}">
                <a16:creationId xmlns:a16="http://schemas.microsoft.com/office/drawing/2014/main" id="{ED3FE5DB-FF76-6CB6-3FFF-2FBD802B0C9C}"/>
              </a:ext>
            </a:extLst>
          </p:cNvPr>
          <p:cNvSpPr txBox="1"/>
          <p:nvPr/>
        </p:nvSpPr>
        <p:spPr>
          <a:xfrm>
            <a:off x="4881580" y="1191339"/>
            <a:ext cx="1215483" cy="369332"/>
          </a:xfrm>
          <a:prstGeom prst="rect">
            <a:avLst/>
          </a:prstGeom>
          <a:noFill/>
        </p:spPr>
        <p:txBody>
          <a:bodyPr wrap="square" rtlCol="0">
            <a:spAutoFit/>
          </a:bodyPr>
          <a:lstStyle/>
          <a:p>
            <a:r>
              <a:rPr lang="en-US" b="1" u="sng" dirty="0"/>
              <a:t>Diopter</a:t>
            </a:r>
          </a:p>
        </p:txBody>
      </p:sp>
      <p:sp>
        <p:nvSpPr>
          <p:cNvPr id="10" name="TextBox 9">
            <a:extLst>
              <a:ext uri="{FF2B5EF4-FFF2-40B4-BE49-F238E27FC236}">
                <a16:creationId xmlns:a16="http://schemas.microsoft.com/office/drawing/2014/main" id="{9F29FE01-A7F7-12E9-BB4B-E1D50DABA73F}"/>
              </a:ext>
            </a:extLst>
          </p:cNvPr>
          <p:cNvSpPr txBox="1"/>
          <p:nvPr/>
        </p:nvSpPr>
        <p:spPr>
          <a:xfrm>
            <a:off x="4880517" y="1754749"/>
            <a:ext cx="1215483" cy="369332"/>
          </a:xfrm>
          <a:prstGeom prst="rect">
            <a:avLst/>
          </a:prstGeom>
          <a:noFill/>
        </p:spPr>
        <p:txBody>
          <a:bodyPr wrap="square" rtlCol="0">
            <a:spAutoFit/>
          </a:bodyPr>
          <a:lstStyle/>
          <a:p>
            <a:r>
              <a:rPr lang="en-US" b="1" dirty="0" err="1">
                <a:solidFill>
                  <a:srgbClr val="00B050"/>
                </a:solidFill>
              </a:rPr>
              <a:t>Upto</a:t>
            </a:r>
            <a:r>
              <a:rPr lang="en-US" b="1" dirty="0">
                <a:solidFill>
                  <a:srgbClr val="00B050"/>
                </a:solidFill>
              </a:rPr>
              <a:t> 2</a:t>
            </a:r>
          </a:p>
        </p:txBody>
      </p:sp>
      <p:sp>
        <p:nvSpPr>
          <p:cNvPr id="12" name="TextBox 11">
            <a:extLst>
              <a:ext uri="{FF2B5EF4-FFF2-40B4-BE49-F238E27FC236}">
                <a16:creationId xmlns:a16="http://schemas.microsoft.com/office/drawing/2014/main" id="{1BE1699E-965D-9CD8-8ACB-BCC6D35895E5}"/>
              </a:ext>
            </a:extLst>
          </p:cNvPr>
          <p:cNvSpPr txBox="1"/>
          <p:nvPr/>
        </p:nvSpPr>
        <p:spPr>
          <a:xfrm>
            <a:off x="5034650" y="3223053"/>
            <a:ext cx="1215483" cy="369332"/>
          </a:xfrm>
          <a:prstGeom prst="rect">
            <a:avLst/>
          </a:prstGeom>
          <a:noFill/>
        </p:spPr>
        <p:txBody>
          <a:bodyPr wrap="square" rtlCol="0">
            <a:spAutoFit/>
          </a:bodyPr>
          <a:lstStyle/>
          <a:p>
            <a:r>
              <a:rPr lang="en-US" b="1" dirty="0">
                <a:solidFill>
                  <a:srgbClr val="00B050"/>
                </a:solidFill>
              </a:rPr>
              <a:t>&gt;2</a:t>
            </a:r>
          </a:p>
        </p:txBody>
      </p:sp>
      <p:cxnSp>
        <p:nvCxnSpPr>
          <p:cNvPr id="14" name="Straight Connector 13">
            <a:extLst>
              <a:ext uri="{FF2B5EF4-FFF2-40B4-BE49-F238E27FC236}">
                <a16:creationId xmlns:a16="http://schemas.microsoft.com/office/drawing/2014/main" id="{7B7A27C3-BB55-A172-337D-99B3397EBD09}"/>
              </a:ext>
            </a:extLst>
          </p:cNvPr>
          <p:cNvCxnSpPr/>
          <p:nvPr/>
        </p:nvCxnSpPr>
        <p:spPr>
          <a:xfrm>
            <a:off x="4904773" y="2514928"/>
            <a:ext cx="834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80" name="Picture 8">
            <a:extLst>
              <a:ext uri="{FF2B5EF4-FFF2-40B4-BE49-F238E27FC236}">
                <a16:creationId xmlns:a16="http://schemas.microsoft.com/office/drawing/2014/main" id="{844B73FA-BDBE-79D4-6206-B65C82D242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9739" b="13101"/>
          <a:stretch/>
        </p:blipFill>
        <p:spPr bwMode="auto">
          <a:xfrm>
            <a:off x="4202547" y="1235324"/>
            <a:ext cx="7886324" cy="324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DD63B5D5-2156-6312-6606-B093DE67E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346" y="2813592"/>
            <a:ext cx="5648325" cy="3371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A0F07F-6D0F-876A-2F72-1C8054DC67C6}"/>
              </a:ext>
            </a:extLst>
          </p:cNvPr>
          <p:cNvSpPr/>
          <p:nvPr/>
        </p:nvSpPr>
        <p:spPr>
          <a:xfrm>
            <a:off x="77821" y="145915"/>
            <a:ext cx="11322996" cy="758757"/>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Chromatic dispersion</a:t>
            </a:r>
          </a:p>
        </p:txBody>
      </p:sp>
      <p:pic>
        <p:nvPicPr>
          <p:cNvPr id="10244" name="Picture 4" descr="Vibgyor Colours : Visible Spectrum, Wavelength and Frequency">
            <a:extLst>
              <a:ext uri="{FF2B5EF4-FFF2-40B4-BE49-F238E27FC236}">
                <a16:creationId xmlns:a16="http://schemas.microsoft.com/office/drawing/2014/main" id="{28F2EB4D-4247-55FC-349F-C9783FE44D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592"/>
          <a:stretch/>
        </p:blipFill>
        <p:spPr bwMode="auto">
          <a:xfrm>
            <a:off x="2787805" y="1521517"/>
            <a:ext cx="6244683" cy="1667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2676E4-F8EE-C83F-12B9-944A8F9224E7}"/>
              </a:ext>
            </a:extLst>
          </p:cNvPr>
          <p:cNvPicPr>
            <a:picLocks noChangeAspect="1"/>
          </p:cNvPicPr>
          <p:nvPr/>
        </p:nvPicPr>
        <p:blipFill>
          <a:blip r:embed="rId5"/>
          <a:stretch>
            <a:fillRect/>
          </a:stretch>
        </p:blipFill>
        <p:spPr>
          <a:xfrm>
            <a:off x="1757246" y="2726633"/>
            <a:ext cx="8305800" cy="2609850"/>
          </a:xfrm>
          <a:prstGeom prst="rect">
            <a:avLst/>
          </a:prstGeom>
        </p:spPr>
      </p:pic>
    </p:spTree>
    <p:extLst>
      <p:ext uri="{BB962C8B-B14F-4D97-AF65-F5344CB8AC3E}">
        <p14:creationId xmlns:p14="http://schemas.microsoft.com/office/powerpoint/2010/main" val="311770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C76659-4ABB-84C9-7829-65350B8F3DD0}"/>
              </a:ext>
            </a:extLst>
          </p:cNvPr>
          <p:cNvSpPr/>
          <p:nvPr/>
        </p:nvSpPr>
        <p:spPr>
          <a:xfrm>
            <a:off x="5174155" y="3256156"/>
            <a:ext cx="1148575" cy="143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Hello</a:t>
            </a:r>
          </a:p>
          <a:p>
            <a:pPr algn="ctr"/>
            <a:r>
              <a:rPr lang="en-US" dirty="0">
                <a:solidFill>
                  <a:srgbClr val="0070C0"/>
                </a:solidFill>
              </a:rPr>
              <a:t>Hello</a:t>
            </a:r>
          </a:p>
        </p:txBody>
      </p:sp>
      <p:sp>
        <p:nvSpPr>
          <p:cNvPr id="5" name="Rectangle 4">
            <a:extLst>
              <a:ext uri="{FF2B5EF4-FFF2-40B4-BE49-F238E27FC236}">
                <a16:creationId xmlns:a16="http://schemas.microsoft.com/office/drawing/2014/main" id="{F451C10F-DCFD-2AE5-44A6-39DAF7BE524F}"/>
              </a:ext>
            </a:extLst>
          </p:cNvPr>
          <p:cNvSpPr/>
          <p:nvPr/>
        </p:nvSpPr>
        <p:spPr>
          <a:xfrm>
            <a:off x="5174155" y="3972934"/>
            <a:ext cx="1148575" cy="143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Hello</a:t>
            </a:r>
          </a:p>
          <a:p>
            <a:pPr algn="ctr"/>
            <a:r>
              <a:rPr lang="en-US" sz="1000" dirty="0">
                <a:solidFill>
                  <a:srgbClr val="0070C0"/>
                </a:solidFill>
              </a:rPr>
              <a:t>Hello</a:t>
            </a:r>
          </a:p>
        </p:txBody>
      </p:sp>
      <p:sp>
        <p:nvSpPr>
          <p:cNvPr id="6" name="Rectangle 5">
            <a:extLst>
              <a:ext uri="{FF2B5EF4-FFF2-40B4-BE49-F238E27FC236}">
                <a16:creationId xmlns:a16="http://schemas.microsoft.com/office/drawing/2014/main" id="{8E672AA0-6C47-818F-DB9D-CC17F7865B01}"/>
              </a:ext>
            </a:extLst>
          </p:cNvPr>
          <p:cNvSpPr/>
          <p:nvPr/>
        </p:nvSpPr>
        <p:spPr>
          <a:xfrm>
            <a:off x="5055208" y="2143509"/>
            <a:ext cx="1386469" cy="143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Hello</a:t>
            </a:r>
          </a:p>
          <a:p>
            <a:pPr algn="ctr"/>
            <a:r>
              <a:rPr lang="en-US" sz="4000" dirty="0">
                <a:solidFill>
                  <a:srgbClr val="0070C0"/>
                </a:solidFill>
              </a:rPr>
              <a:t>Hello</a:t>
            </a:r>
          </a:p>
        </p:txBody>
      </p:sp>
      <p:sp>
        <p:nvSpPr>
          <p:cNvPr id="7" name="Rectangle 6">
            <a:extLst>
              <a:ext uri="{FF2B5EF4-FFF2-40B4-BE49-F238E27FC236}">
                <a16:creationId xmlns:a16="http://schemas.microsoft.com/office/drawing/2014/main" id="{A8CFE973-9D6C-E9F4-1496-98E8E2774C1B}"/>
              </a:ext>
            </a:extLst>
          </p:cNvPr>
          <p:cNvSpPr/>
          <p:nvPr/>
        </p:nvSpPr>
        <p:spPr>
          <a:xfrm>
            <a:off x="4729034" y="314084"/>
            <a:ext cx="2038817" cy="143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rPr>
              <a:t>Hello</a:t>
            </a:r>
          </a:p>
          <a:p>
            <a:pPr algn="ctr"/>
            <a:r>
              <a:rPr lang="en-US" sz="6000" dirty="0">
                <a:solidFill>
                  <a:srgbClr val="0070C0"/>
                </a:solidFill>
              </a:rPr>
              <a:t>Hello</a:t>
            </a:r>
          </a:p>
        </p:txBody>
      </p:sp>
      <p:sp>
        <p:nvSpPr>
          <p:cNvPr id="8" name="Rectangle 7">
            <a:extLst>
              <a:ext uri="{FF2B5EF4-FFF2-40B4-BE49-F238E27FC236}">
                <a16:creationId xmlns:a16="http://schemas.microsoft.com/office/drawing/2014/main" id="{24EADE94-D397-C615-4E26-D1EA2FA00676}"/>
              </a:ext>
            </a:extLst>
          </p:cNvPr>
          <p:cNvSpPr/>
          <p:nvPr/>
        </p:nvSpPr>
        <p:spPr>
          <a:xfrm>
            <a:off x="5174155" y="4582534"/>
            <a:ext cx="1148575" cy="143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FF0000"/>
                </a:solidFill>
              </a:rPr>
              <a:t>Hello</a:t>
            </a:r>
          </a:p>
          <a:p>
            <a:pPr algn="ctr"/>
            <a:r>
              <a:rPr lang="en-US" sz="800" dirty="0">
                <a:solidFill>
                  <a:srgbClr val="0070C0"/>
                </a:solidFill>
              </a:rPr>
              <a:t>Hello</a:t>
            </a:r>
          </a:p>
        </p:txBody>
      </p:sp>
      <p:sp>
        <p:nvSpPr>
          <p:cNvPr id="9" name="Rectangle 8">
            <a:extLst>
              <a:ext uri="{FF2B5EF4-FFF2-40B4-BE49-F238E27FC236}">
                <a16:creationId xmlns:a16="http://schemas.microsoft.com/office/drawing/2014/main" id="{0613B80E-A89D-F0E1-DB83-12C5C20F565B}"/>
              </a:ext>
            </a:extLst>
          </p:cNvPr>
          <p:cNvSpPr/>
          <p:nvPr/>
        </p:nvSpPr>
        <p:spPr>
          <a:xfrm>
            <a:off x="5174154" y="5192134"/>
            <a:ext cx="1148575" cy="143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rgbClr val="FF0000"/>
                </a:solidFill>
              </a:rPr>
              <a:t>Hello</a:t>
            </a:r>
          </a:p>
          <a:p>
            <a:pPr algn="ctr"/>
            <a:r>
              <a:rPr lang="en-US" sz="700" dirty="0">
                <a:solidFill>
                  <a:srgbClr val="0070C0"/>
                </a:solidFill>
              </a:rPr>
              <a:t>Hello</a:t>
            </a:r>
          </a:p>
        </p:txBody>
      </p:sp>
    </p:spTree>
    <p:extLst>
      <p:ext uri="{BB962C8B-B14F-4D97-AF65-F5344CB8AC3E}">
        <p14:creationId xmlns:p14="http://schemas.microsoft.com/office/powerpoint/2010/main" val="3228256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5684</TotalTime>
  <Words>2856</Words>
  <Application>Microsoft Office PowerPoint</Application>
  <PresentationFormat>Widescreen</PresentationFormat>
  <Paragraphs>123</Paragraphs>
  <Slides>12</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6" baseType="lpstr">
      <vt:lpstr>Arial</vt:lpstr>
      <vt:lpstr>Calibri</vt:lpstr>
      <vt:lpstr>Calibri Light</vt:lpstr>
      <vt:lpstr>Cambria</vt:lpstr>
      <vt:lpstr>Heebo</vt:lpstr>
      <vt:lpstr>inherit</vt:lpstr>
      <vt:lpstr>Lucida Grande</vt:lpstr>
      <vt:lpstr>Matura MT Script Capitals</vt:lpstr>
      <vt:lpstr>Montserrat</vt:lpstr>
      <vt:lpstr>Open Sans</vt:lpstr>
      <vt:lpstr>Roboto</vt:lpstr>
      <vt:lpstr>Times New Roman</vt:lpstr>
      <vt:lpstr>Office Theme</vt:lpstr>
      <vt:lpstr>MathType 7.0 Equation</vt:lpstr>
      <vt:lpstr>Human eye and Lenses Dog bone talk, Feb 9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Glasses</dc:title>
  <dc:creator>Syed I. A. Jalali</dc:creator>
  <cp:lastModifiedBy>Syed I. A. Jalali</cp:lastModifiedBy>
  <cp:revision>1</cp:revision>
  <dcterms:created xsi:type="dcterms:W3CDTF">2023-02-06T16:50:26Z</dcterms:created>
  <dcterms:modified xsi:type="dcterms:W3CDTF">2023-02-10T15:35:15Z</dcterms:modified>
</cp:coreProperties>
</file>