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2" r:id="rId4"/>
    <p:sldMasterId id="2147484007" r:id="rId5"/>
    <p:sldMasterId id="2147484050" r:id="rId6"/>
  </p:sldMasterIdLst>
  <p:notesMasterIdLst>
    <p:notesMasterId r:id="rId27"/>
  </p:notesMasterIdLst>
  <p:handoutMasterIdLst>
    <p:handoutMasterId r:id="rId28"/>
  </p:handoutMasterIdLst>
  <p:sldIdLst>
    <p:sldId id="604" r:id="rId7"/>
    <p:sldId id="605" r:id="rId8"/>
    <p:sldId id="606" r:id="rId9"/>
    <p:sldId id="608" r:id="rId10"/>
    <p:sldId id="617" r:id="rId11"/>
    <p:sldId id="610" r:id="rId12"/>
    <p:sldId id="611" r:id="rId13"/>
    <p:sldId id="612" r:id="rId14"/>
    <p:sldId id="618" r:id="rId15"/>
    <p:sldId id="620" r:id="rId16"/>
    <p:sldId id="621" r:id="rId17"/>
    <p:sldId id="622" r:id="rId18"/>
    <p:sldId id="623" r:id="rId19"/>
    <p:sldId id="624" r:id="rId20"/>
    <p:sldId id="625" r:id="rId21"/>
    <p:sldId id="613" r:id="rId22"/>
    <p:sldId id="629" r:id="rId23"/>
    <p:sldId id="630" r:id="rId24"/>
    <p:sldId id="615" r:id="rId25"/>
    <p:sldId id="607" r:id="rId2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guide id="3" pos="5472" userDrawn="1">
          <p15:clr>
            <a:srgbClr val="A4A3A4"/>
          </p15:clr>
        </p15:guide>
        <p15:guide id="4" pos="288" userDrawn="1">
          <p15:clr>
            <a:srgbClr val="A4A3A4"/>
          </p15:clr>
        </p15:guide>
        <p15:guide id="5" orient="horz" pos="270" userDrawn="1">
          <p15:clr>
            <a:srgbClr val="A4A3A4"/>
          </p15:clr>
        </p15:guide>
        <p15:guide id="6" orient="horz" pos="298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ACE5"/>
    <a:srgbClr val="092C74"/>
    <a:srgbClr val="2E2E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60534" autoAdjust="0"/>
  </p:normalViewPr>
  <p:slideViewPr>
    <p:cSldViewPr snapToGrid="0" showGuides="1">
      <p:cViewPr varScale="1">
        <p:scale>
          <a:sx n="81" d="100"/>
          <a:sy n="81" d="100"/>
        </p:scale>
        <p:origin x="2464" y="184"/>
      </p:cViewPr>
      <p:guideLst>
        <p:guide orient="horz" pos="1620"/>
        <p:guide pos="2880"/>
        <p:guide pos="5472"/>
        <p:guide pos="288"/>
        <p:guide orient="horz" pos="270"/>
        <p:guide orient="horz" pos="2988"/>
      </p:guideLst>
    </p:cSldViewPr>
  </p:slideViewPr>
  <p:outlineViewPr>
    <p:cViewPr>
      <p:scale>
        <a:sx n="33" d="100"/>
        <a:sy n="33" d="100"/>
      </p:scale>
      <p:origin x="0" y="-32898"/>
    </p:cViewPr>
  </p:outlineViewPr>
  <p:notesTextViewPr>
    <p:cViewPr>
      <p:scale>
        <a:sx n="1" d="1"/>
        <a:sy n="1" d="1"/>
      </p:scale>
      <p:origin x="0" y="0"/>
    </p:cViewPr>
  </p:notesText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A5F52E7-5C0C-456C-BBFC-C078470C521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B3811CF-080A-4CC5-86EF-B43E625A908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A6FAD2F-3255-4D6B-B7D0-3AD777FD6E16}" type="datetimeFigureOut">
              <a:rPr lang="en-US" smtClean="0"/>
              <a:t>3/13/24</a:t>
            </a:fld>
            <a:endParaRPr lang="en-US"/>
          </a:p>
        </p:txBody>
      </p:sp>
      <p:sp>
        <p:nvSpPr>
          <p:cNvPr id="4" name="Footer Placeholder 3">
            <a:extLst>
              <a:ext uri="{FF2B5EF4-FFF2-40B4-BE49-F238E27FC236}">
                <a16:creationId xmlns:a16="http://schemas.microsoft.com/office/drawing/2014/main" id="{B0227A20-36C9-4A9B-80F5-C901AEE1172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07B264A-566F-4D57-AA83-B2D4076BB14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3DB7DCB-9EC0-4793-8462-68AC0ED491CA}" type="slidenum">
              <a:rPr lang="en-US" smtClean="0"/>
              <a:t>‹#›</a:t>
            </a:fld>
            <a:endParaRPr lang="en-US"/>
          </a:p>
        </p:txBody>
      </p:sp>
    </p:spTree>
    <p:extLst>
      <p:ext uri="{BB962C8B-B14F-4D97-AF65-F5344CB8AC3E}">
        <p14:creationId xmlns:p14="http://schemas.microsoft.com/office/powerpoint/2010/main" val="17671963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CA7F51-485C-4411-96B4-8DBF10CDD334}" type="datetimeFigureOut">
              <a:rPr lang="en-US" smtClean="0"/>
              <a:t>3/13/24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79F371-3862-4534-BA58-4E7EFD6CBEB2}" type="slidenum">
              <a:rPr lang="en-US" smtClean="0"/>
              <a:t>‹#›</a:t>
            </a:fld>
            <a:endParaRPr lang="en-US"/>
          </a:p>
        </p:txBody>
      </p:sp>
    </p:spTree>
    <p:extLst>
      <p:ext uri="{BB962C8B-B14F-4D97-AF65-F5344CB8AC3E}">
        <p14:creationId xmlns:p14="http://schemas.microsoft.com/office/powerpoint/2010/main" val="4118104874"/>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79F371-3862-4534-BA58-4E7EFD6CBEB2}" type="slidenum">
              <a:rPr lang="en-US" smtClean="0"/>
              <a:t>1</a:t>
            </a:fld>
            <a:endParaRPr lang="en-US"/>
          </a:p>
        </p:txBody>
      </p:sp>
    </p:spTree>
    <p:extLst>
      <p:ext uri="{BB962C8B-B14F-4D97-AF65-F5344CB8AC3E}">
        <p14:creationId xmlns:p14="http://schemas.microsoft.com/office/powerpoint/2010/main" val="1471395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40-50% less expensive for similar c’s (diamond pro)</a:t>
            </a:r>
          </a:p>
        </p:txBody>
      </p:sp>
      <p:sp>
        <p:nvSpPr>
          <p:cNvPr id="4" name="Slide Number Placeholder 3"/>
          <p:cNvSpPr>
            <a:spLocks noGrp="1"/>
          </p:cNvSpPr>
          <p:nvPr>
            <p:ph type="sldNum" sz="quarter" idx="5"/>
          </p:nvPr>
        </p:nvSpPr>
        <p:spPr/>
        <p:txBody>
          <a:bodyPr/>
          <a:lstStyle/>
          <a:p>
            <a:fld id="{EF79F371-3862-4534-BA58-4E7EFD6CBEB2}" type="slidenum">
              <a:rPr lang="en-US" smtClean="0"/>
              <a:t>17</a:t>
            </a:fld>
            <a:endParaRPr lang="en-US"/>
          </a:p>
        </p:txBody>
      </p:sp>
    </p:spTree>
    <p:extLst>
      <p:ext uri="{BB962C8B-B14F-4D97-AF65-F5344CB8AC3E}">
        <p14:creationId xmlns:p14="http://schemas.microsoft.com/office/powerpoint/2010/main" val="132341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individual bonds in diamonds are not that strong, it’s actually the tetrahedral structural that makes it strong/hard. The bonds in the planes of graphite are actually stronger than the individual bonds in a diamond. Flammability is the materials ability to react with O2 and it’s dictated by individual bond strength not structural strength. SO it’s easy for the C atoms in diamonds to interact with O2 and make CO2 (it doesn’t melt but literally turns into gaseous CO2). </a:t>
            </a:r>
          </a:p>
        </p:txBody>
      </p:sp>
      <p:sp>
        <p:nvSpPr>
          <p:cNvPr id="4" name="Slide Number Placeholder 3"/>
          <p:cNvSpPr>
            <a:spLocks noGrp="1"/>
          </p:cNvSpPr>
          <p:nvPr>
            <p:ph type="sldNum" sz="quarter" idx="5"/>
          </p:nvPr>
        </p:nvSpPr>
        <p:spPr/>
        <p:txBody>
          <a:bodyPr/>
          <a:lstStyle/>
          <a:p>
            <a:fld id="{EF79F371-3862-4534-BA58-4E7EFD6CBEB2}" type="slidenum">
              <a:rPr lang="en-US" smtClean="0"/>
              <a:t>18</a:t>
            </a:fld>
            <a:endParaRPr lang="en-US"/>
          </a:p>
        </p:txBody>
      </p:sp>
    </p:spTree>
    <p:extLst>
      <p:ext uri="{BB962C8B-B14F-4D97-AF65-F5344CB8AC3E}">
        <p14:creationId xmlns:p14="http://schemas.microsoft.com/office/powerpoint/2010/main" val="10106634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World’s largest diamond to date. Botswana, size of a tennis ball, 1109 carats. Valued at $70 million dollars.</a:t>
            </a:r>
          </a:p>
        </p:txBody>
      </p:sp>
      <p:sp>
        <p:nvSpPr>
          <p:cNvPr id="4" name="Slide Number Placeholder 3"/>
          <p:cNvSpPr>
            <a:spLocks noGrp="1"/>
          </p:cNvSpPr>
          <p:nvPr>
            <p:ph type="sldNum" sz="quarter" idx="5"/>
          </p:nvPr>
        </p:nvSpPr>
        <p:spPr/>
        <p:txBody>
          <a:bodyPr/>
          <a:lstStyle/>
          <a:p>
            <a:fld id="{EF79F371-3862-4534-BA58-4E7EFD6CBEB2}" type="slidenum">
              <a:rPr lang="en-US" smtClean="0"/>
              <a:t>19</a:t>
            </a:fld>
            <a:endParaRPr lang="en-US"/>
          </a:p>
        </p:txBody>
      </p:sp>
    </p:spTree>
    <p:extLst>
      <p:ext uri="{BB962C8B-B14F-4D97-AF65-F5344CB8AC3E}">
        <p14:creationId xmlns:p14="http://schemas.microsoft.com/office/powerpoint/2010/main" val="3184383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Diamond window – thin diamond membranes. Used to cover openings in lasers, x-ray machines and vacuum chambers. </a:t>
            </a:r>
          </a:p>
          <a:p>
            <a:r>
              <a:rPr lang="en-US" dirty="0"/>
              <a:t>Diamond speaker domes – diamond is stiff so it can vibrate rapidly without deformation (which would degrade sound quality). $6281.00</a:t>
            </a:r>
          </a:p>
          <a:p>
            <a:r>
              <a:rPr lang="en-US" dirty="0"/>
              <a:t>Heat sinks – diamonds have high thermal conductivity (the highest of all natural materials). Used to conduct heat away from heat-sensitive microelectronics. Made via CVD.</a:t>
            </a:r>
          </a:p>
          <a:p>
            <a:endParaRPr lang="en-US" dirty="0"/>
          </a:p>
          <a:p>
            <a:r>
              <a:rPr lang="en-US" dirty="0"/>
              <a:t>Molar volume = most atoms packed into a volume</a:t>
            </a:r>
          </a:p>
          <a:p>
            <a:endParaRPr lang="en-US" dirty="0"/>
          </a:p>
          <a:p>
            <a:endParaRPr lang="en-US" dirty="0"/>
          </a:p>
        </p:txBody>
      </p:sp>
      <p:sp>
        <p:nvSpPr>
          <p:cNvPr id="4" name="Slide Number Placeholder 3"/>
          <p:cNvSpPr>
            <a:spLocks noGrp="1"/>
          </p:cNvSpPr>
          <p:nvPr>
            <p:ph type="sldNum" sz="quarter" idx="5"/>
          </p:nvPr>
        </p:nvSpPr>
        <p:spPr/>
        <p:txBody>
          <a:bodyPr/>
          <a:lstStyle/>
          <a:p>
            <a:fld id="{EF79F371-3862-4534-BA58-4E7EFD6CBEB2}" type="slidenum">
              <a:rPr lang="en-US" smtClean="0"/>
              <a:t>3</a:t>
            </a:fld>
            <a:endParaRPr lang="en-US"/>
          </a:p>
        </p:txBody>
      </p:sp>
    </p:spTree>
    <p:extLst>
      <p:ext uri="{BB962C8B-B14F-4D97-AF65-F5344CB8AC3E}">
        <p14:creationId xmlns:p14="http://schemas.microsoft.com/office/powerpoint/2010/main" val="4176225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IF THEY KNOW EACH OF THE STRUCTURES BEFORE REVEALING THE NAME</a:t>
            </a:r>
          </a:p>
          <a:p>
            <a:r>
              <a:rPr lang="en-US" dirty="0"/>
              <a:t>Less strong BONDS not structure makes diamond more reactive with O2 and therefore more flammable</a:t>
            </a:r>
          </a:p>
          <a:p>
            <a:r>
              <a:rPr lang="en-US" dirty="0"/>
              <a:t>Each of these could be their own dog bone.</a:t>
            </a:r>
          </a:p>
          <a:p>
            <a:endParaRPr lang="en-US" dirty="0"/>
          </a:p>
          <a:p>
            <a:r>
              <a:rPr lang="en-US" dirty="0"/>
              <a:t>Diamonds – cost is dependent on 4c’s, a 1 gram diamond is equivalent to 5 carats: $40,000-$400,000/g. Use is diamond rings + other mentions</a:t>
            </a:r>
          </a:p>
          <a:p>
            <a:r>
              <a:rPr lang="en-US" dirty="0"/>
              <a:t>Graphite – furnace linings, anodes in batteries, pencils. $0.30/gram</a:t>
            </a:r>
          </a:p>
          <a:p>
            <a:r>
              <a:rPr lang="en-US" dirty="0"/>
              <a:t>Fullerene (C60, Bucky Balls) – tumor research, C60 can absorb HeLa cells and react to radiation which is theorized to protect surrounding healthy tissue. World’s most expensive material $150 million/g. Bucky balls could be their own </a:t>
            </a:r>
            <a:r>
              <a:rPr lang="en-US" dirty="0" err="1"/>
              <a:t>dogbone</a:t>
            </a:r>
            <a:r>
              <a:rPr lang="en-US" dirty="0"/>
              <a:t> and so could HeLa cells.</a:t>
            </a:r>
          </a:p>
          <a:p>
            <a:r>
              <a:rPr lang="en-US" dirty="0"/>
              <a:t>Amorphous Carbon – literally coal. $0.000016-$0.00012/g (dependent on exact type of coal). Coal could be it’s own </a:t>
            </a:r>
            <a:r>
              <a:rPr lang="en-US" dirty="0" err="1"/>
              <a:t>dogbone</a:t>
            </a:r>
            <a:r>
              <a:rPr lang="en-US" dirty="0"/>
              <a:t>.</a:t>
            </a:r>
          </a:p>
          <a:p>
            <a:r>
              <a:rPr lang="en-US" dirty="0"/>
              <a:t>Carbon Nanotubes – bike parts, atomic force microscope probe tips, adhesive tapes, </a:t>
            </a:r>
            <a:r>
              <a:rPr lang="en-US" dirty="0" err="1"/>
              <a:t>vantablack</a:t>
            </a:r>
            <a:r>
              <a:rPr lang="en-US" dirty="0"/>
              <a:t>, bone growth scaffolding. Could be it’s own </a:t>
            </a:r>
            <a:r>
              <a:rPr lang="en-US" dirty="0" err="1"/>
              <a:t>dogbone</a:t>
            </a:r>
            <a:r>
              <a:rPr lang="en-US" dirty="0"/>
              <a:t>. $1500/g in 2000, $50/g in 2010, $2/g (2016)</a:t>
            </a:r>
          </a:p>
          <a:p>
            <a:r>
              <a:rPr lang="en-US" dirty="0"/>
              <a:t>Graphene – Potential uses in solar cells, LED’s, touchscreens, tennis racquets. $100/g</a:t>
            </a:r>
          </a:p>
        </p:txBody>
      </p:sp>
      <p:sp>
        <p:nvSpPr>
          <p:cNvPr id="4" name="Slide Number Placeholder 3"/>
          <p:cNvSpPr>
            <a:spLocks noGrp="1"/>
          </p:cNvSpPr>
          <p:nvPr>
            <p:ph type="sldNum" sz="quarter" idx="5"/>
          </p:nvPr>
        </p:nvSpPr>
        <p:spPr/>
        <p:txBody>
          <a:bodyPr/>
          <a:lstStyle/>
          <a:p>
            <a:fld id="{EF79F371-3862-4534-BA58-4E7EFD6CBEB2}" type="slidenum">
              <a:rPr lang="en-US" smtClean="0"/>
              <a:t>4</a:t>
            </a:fld>
            <a:endParaRPr lang="en-US"/>
          </a:p>
        </p:txBody>
      </p:sp>
    </p:spTree>
    <p:extLst>
      <p:ext uri="{BB962C8B-B14F-4D97-AF65-F5344CB8AC3E}">
        <p14:creationId xmlns:p14="http://schemas.microsoft.com/office/powerpoint/2010/main" val="72574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79F371-3862-4534-BA58-4E7EFD6CBEB2}" type="slidenum">
              <a:rPr lang="en-US" smtClean="0"/>
              <a:t>5</a:t>
            </a:fld>
            <a:endParaRPr lang="en-US"/>
          </a:p>
        </p:txBody>
      </p:sp>
    </p:spTree>
    <p:extLst>
      <p:ext uri="{BB962C8B-B14F-4D97-AF65-F5344CB8AC3E}">
        <p14:creationId xmlns:p14="http://schemas.microsoft.com/office/powerpoint/2010/main" val="2080784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HPHT:</a:t>
            </a:r>
          </a:p>
          <a:p>
            <a:pPr marL="171450" indent="-171450">
              <a:buFontTx/>
              <a:buChar char="-"/>
            </a:pPr>
            <a:r>
              <a:rPr lang="en-US" dirty="0"/>
              <a:t>Developed in the 1950’s by GE. Started in the 1940’s but got interrupted by WW2</a:t>
            </a:r>
          </a:p>
          <a:p>
            <a:pPr marL="171450" indent="-171450">
              <a:buFontTx/>
              <a:buChar char="-"/>
            </a:pPr>
            <a:r>
              <a:rPr lang="en-US" dirty="0"/>
              <a:t>Starting materials include graphite, metal flux (mix of metals – iron, nickel and cobalt), small diamond seed placed into a capsule which is placed into an oil bath (to help with heat transfer)</a:t>
            </a:r>
          </a:p>
          <a:p>
            <a:pPr marL="171450" indent="-171450">
              <a:buFontTx/>
              <a:buChar char="-"/>
            </a:pPr>
            <a:r>
              <a:rPr lang="en-US" dirty="0"/>
              <a:t>Heated to 1300C-1600C and pressed to 59200 atm (with cells with special geometries)</a:t>
            </a:r>
          </a:p>
          <a:p>
            <a:pPr marL="171450" indent="-171450">
              <a:buFontTx/>
              <a:buChar char="-"/>
            </a:pPr>
            <a:r>
              <a:rPr lang="en-US" dirty="0"/>
              <a:t>Metal flux reduces the temperature target needed</a:t>
            </a:r>
          </a:p>
          <a:p>
            <a:pPr marL="171450" indent="-171450">
              <a:buFontTx/>
              <a:buChar char="-"/>
            </a:pPr>
            <a:r>
              <a:rPr lang="en-US" dirty="0"/>
              <a:t>Graphite mixes with the molten metal flux and crystallizes around the diamond seed</a:t>
            </a:r>
          </a:p>
          <a:p>
            <a:pPr marL="171450" indent="-171450">
              <a:buFontTx/>
              <a:buChar char="-"/>
            </a:pPr>
            <a:r>
              <a:rPr lang="en-US" dirty="0"/>
              <a:t>Takes hours to weeks dependent on carat and quality desired</a:t>
            </a:r>
          </a:p>
          <a:p>
            <a:pPr marL="171450" indent="-171450">
              <a:buFontTx/>
              <a:buChar char="-"/>
            </a:pPr>
            <a:r>
              <a:rPr lang="en-US" dirty="0"/>
              <a:t>Presses: belt (two anvils), cubic (6 anvils), split-sphere (8 outer anvils, 6 smaller inner anvils)</a:t>
            </a:r>
          </a:p>
          <a:p>
            <a:pPr marL="171450" indent="-171450">
              <a:buFontTx/>
              <a:buChar char="-"/>
            </a:pPr>
            <a:r>
              <a:rPr lang="en-US" dirty="0"/>
              <a:t>Diamonds undergo additional heat treatments to improve/change color, clarity</a:t>
            </a:r>
          </a:p>
          <a:p>
            <a:pPr marL="171450" indent="-171450">
              <a:buFontTx/>
              <a:buChar char="-"/>
            </a:pPr>
            <a:r>
              <a:rPr lang="en-US" dirty="0"/>
              <a:t>Can also be used to improve natural or </a:t>
            </a:r>
            <a:r>
              <a:rPr lang="en-US" dirty="0" err="1"/>
              <a:t>cvd</a:t>
            </a:r>
            <a:r>
              <a:rPr lang="en-US" dirty="0"/>
              <a:t> diamonds (enhancement to color and clarity)</a:t>
            </a:r>
          </a:p>
          <a:p>
            <a:pPr marL="0" indent="0">
              <a:buFontTx/>
              <a:buNone/>
            </a:pPr>
            <a:r>
              <a:rPr lang="en-US" dirty="0"/>
              <a:t>CVD:</a:t>
            </a:r>
          </a:p>
          <a:p>
            <a:pPr marL="171450" indent="-171450">
              <a:buFontTx/>
              <a:buChar char="-"/>
            </a:pPr>
            <a:r>
              <a:rPr lang="en-US" dirty="0"/>
              <a:t>Chamber is filled with carbon, hydrogen and oxygen gases</a:t>
            </a:r>
          </a:p>
          <a:p>
            <a:pPr marL="171450" indent="-171450">
              <a:buFontTx/>
              <a:buChar char="-"/>
            </a:pPr>
            <a:r>
              <a:rPr lang="en-US" dirty="0"/>
              <a:t>Thin sliver substrate of diamond seed or graphite</a:t>
            </a:r>
          </a:p>
          <a:p>
            <a:pPr marL="171450" indent="-171450">
              <a:buFontTx/>
              <a:buChar char="-"/>
            </a:pPr>
            <a:r>
              <a:rPr lang="en-US" dirty="0"/>
              <a:t>Heated via microwave, lasers or hot filament to 800-900 C</a:t>
            </a:r>
          </a:p>
          <a:p>
            <a:pPr marL="171450" indent="-171450">
              <a:buFontTx/>
              <a:buChar char="-"/>
            </a:pPr>
            <a:r>
              <a:rPr lang="en-US" dirty="0"/>
              <a:t>Energy from heat causes precipitation of carbon out of gaseous mixtures and it sticks to the substrate which then crystalizes (forming diamond)</a:t>
            </a:r>
          </a:p>
          <a:p>
            <a:pPr marL="171450" indent="-171450">
              <a:buFontTx/>
              <a:buChar char="-"/>
            </a:pPr>
            <a:r>
              <a:rPr lang="en-US" dirty="0"/>
              <a:t>Process must be paused often to remove graphitic buildup</a:t>
            </a:r>
          </a:p>
          <a:p>
            <a:pPr marL="171450" indent="-171450">
              <a:buFontTx/>
              <a:buChar char="-"/>
            </a:pPr>
            <a:r>
              <a:rPr lang="en-US" dirty="0"/>
              <a:t>Takes days to weeks, but can grown multiple at once</a:t>
            </a:r>
          </a:p>
          <a:p>
            <a:pPr marL="171450" indent="-171450">
              <a:buFontTx/>
              <a:buChar char="-"/>
            </a:pPr>
            <a:r>
              <a:rPr lang="en-US" dirty="0"/>
              <a:t>Most diamonds come out yellow or brown. Additional heat treatments needed to make them colorless</a:t>
            </a:r>
          </a:p>
          <a:p>
            <a:pPr marL="171450" indent="-171450">
              <a:buFontTx/>
              <a:buChar char="-"/>
            </a:pPr>
            <a:r>
              <a:rPr lang="en-US" dirty="0"/>
              <a:t>Easier to control and monitor, lower pressures and smaller machines. More common.</a:t>
            </a:r>
          </a:p>
        </p:txBody>
      </p:sp>
      <p:sp>
        <p:nvSpPr>
          <p:cNvPr id="4" name="Slide Number Placeholder 3"/>
          <p:cNvSpPr>
            <a:spLocks noGrp="1"/>
          </p:cNvSpPr>
          <p:nvPr>
            <p:ph type="sldNum" sz="quarter" idx="5"/>
          </p:nvPr>
        </p:nvSpPr>
        <p:spPr/>
        <p:txBody>
          <a:bodyPr/>
          <a:lstStyle/>
          <a:p>
            <a:fld id="{EF79F371-3862-4534-BA58-4E7EFD6CBEB2}" type="slidenum">
              <a:rPr lang="en-US" smtClean="0"/>
              <a:t>9</a:t>
            </a:fld>
            <a:endParaRPr lang="en-US"/>
          </a:p>
        </p:txBody>
      </p:sp>
    </p:spTree>
    <p:extLst>
      <p:ext uri="{BB962C8B-B14F-4D97-AF65-F5344CB8AC3E}">
        <p14:creationId xmlns:p14="http://schemas.microsoft.com/office/powerpoint/2010/main" val="3370301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Developed by DeBeer’s in the 1940’s as a marketing tactic to make ring shopping easier for couples</a:t>
            </a:r>
          </a:p>
          <a:p>
            <a:endParaRPr lang="en-US" dirty="0"/>
          </a:p>
        </p:txBody>
      </p:sp>
      <p:sp>
        <p:nvSpPr>
          <p:cNvPr id="4" name="Slide Number Placeholder 3"/>
          <p:cNvSpPr>
            <a:spLocks noGrp="1"/>
          </p:cNvSpPr>
          <p:nvPr>
            <p:ph type="sldNum" sz="quarter" idx="5"/>
          </p:nvPr>
        </p:nvSpPr>
        <p:spPr/>
        <p:txBody>
          <a:bodyPr/>
          <a:lstStyle/>
          <a:p>
            <a:fld id="{EF79F371-3862-4534-BA58-4E7EFD6CBEB2}" type="slidenum">
              <a:rPr lang="en-US" smtClean="0"/>
              <a:t>10</a:t>
            </a:fld>
            <a:endParaRPr lang="en-US"/>
          </a:p>
        </p:txBody>
      </p:sp>
    </p:spTree>
    <p:extLst>
      <p:ext uri="{BB962C8B-B14F-4D97-AF65-F5344CB8AC3E}">
        <p14:creationId xmlns:p14="http://schemas.microsoft.com/office/powerpoint/2010/main" val="28288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79F371-3862-4534-BA58-4E7EFD6CBEB2}" type="slidenum">
              <a:rPr lang="en-US" smtClean="0"/>
              <a:t>13</a:t>
            </a:fld>
            <a:endParaRPr lang="en-US"/>
          </a:p>
        </p:txBody>
      </p:sp>
    </p:spTree>
    <p:extLst>
      <p:ext uri="{BB962C8B-B14F-4D97-AF65-F5344CB8AC3E}">
        <p14:creationId xmlns:p14="http://schemas.microsoft.com/office/powerpoint/2010/main" val="2805635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 are generally ok once cut and in their settings</a:t>
            </a:r>
          </a:p>
        </p:txBody>
      </p:sp>
      <p:sp>
        <p:nvSpPr>
          <p:cNvPr id="4" name="Slide Number Placeholder 3"/>
          <p:cNvSpPr>
            <a:spLocks noGrp="1"/>
          </p:cNvSpPr>
          <p:nvPr>
            <p:ph type="sldNum" sz="quarter" idx="5"/>
          </p:nvPr>
        </p:nvSpPr>
        <p:spPr/>
        <p:txBody>
          <a:bodyPr/>
          <a:lstStyle/>
          <a:p>
            <a:fld id="{EF79F371-3862-4534-BA58-4E7EFD6CBEB2}" type="slidenum">
              <a:rPr lang="en-US" smtClean="0"/>
              <a:t>15</a:t>
            </a:fld>
            <a:endParaRPr lang="en-US"/>
          </a:p>
        </p:txBody>
      </p:sp>
    </p:spTree>
    <p:extLst>
      <p:ext uri="{BB962C8B-B14F-4D97-AF65-F5344CB8AC3E}">
        <p14:creationId xmlns:p14="http://schemas.microsoft.com/office/powerpoint/2010/main" val="2851682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also affect their properties. Boron turns an electrical insulator to an electrical conductor (and in some cases a superconductor) </a:t>
            </a:r>
            <a:r>
              <a:rPr lang="en-US" dirty="0">
                <a:sym typeface="Wingdings" panose="05000000000000000000" pitchFamily="2" charset="2"/>
              </a:rPr>
              <a:t> can use these diamonds in electronic applications</a:t>
            </a:r>
          </a:p>
          <a:p>
            <a:r>
              <a:rPr lang="en-US" dirty="0">
                <a:sym typeface="Wingdings" panose="05000000000000000000" pitchFamily="2" charset="2"/>
              </a:rPr>
              <a:t>Nitrogen impurities hinder dislocations movement in the lattice and put it under compressive stress. Thereby increasing toughness and hardness.</a:t>
            </a:r>
            <a:endParaRPr lang="en-US" dirty="0"/>
          </a:p>
        </p:txBody>
      </p:sp>
      <p:sp>
        <p:nvSpPr>
          <p:cNvPr id="4" name="Slide Number Placeholder 3"/>
          <p:cNvSpPr>
            <a:spLocks noGrp="1"/>
          </p:cNvSpPr>
          <p:nvPr>
            <p:ph type="sldNum" sz="quarter" idx="5"/>
          </p:nvPr>
        </p:nvSpPr>
        <p:spPr/>
        <p:txBody>
          <a:bodyPr/>
          <a:lstStyle/>
          <a:p>
            <a:fld id="{EF79F371-3862-4534-BA58-4E7EFD6CBEB2}" type="slidenum">
              <a:rPr lang="en-US" smtClean="0"/>
              <a:t>16</a:t>
            </a:fld>
            <a:endParaRPr lang="en-US"/>
          </a:p>
        </p:txBody>
      </p:sp>
    </p:spTree>
    <p:extLst>
      <p:ext uri="{BB962C8B-B14F-4D97-AF65-F5344CB8AC3E}">
        <p14:creationId xmlns:p14="http://schemas.microsoft.com/office/powerpoint/2010/main" val="32412110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Dark Blue">
    <p:spTree>
      <p:nvGrpSpPr>
        <p:cNvPr id="1" name=""/>
        <p:cNvGrpSpPr/>
        <p:nvPr/>
      </p:nvGrpSpPr>
      <p:grpSpPr>
        <a:xfrm>
          <a:off x="0" y="0"/>
          <a:ext cx="0" cy="0"/>
          <a:chOff x="0" y="0"/>
          <a:chExt cx="0" cy="0"/>
        </a:xfrm>
      </p:grpSpPr>
      <p:pic>
        <p:nvPicPr>
          <p:cNvPr id="2" name="Picture 18" descr="Medical History Moment - The Founding of Johns Hopkins University ...">
            <a:extLst>
              <a:ext uri="{FF2B5EF4-FFF2-40B4-BE49-F238E27FC236}">
                <a16:creationId xmlns:a16="http://schemas.microsoft.com/office/drawing/2014/main" id="{268DE600-90A7-4B6B-BFFA-EA2C6E80718E}"/>
              </a:ext>
            </a:extLst>
          </p:cNvPr>
          <p:cNvPicPr>
            <a:picLocks noChangeAspect="1" noChangeArrowheads="1"/>
          </p:cNvPicPr>
          <p:nvPr userDrawn="1"/>
        </p:nvPicPr>
        <p:blipFill rotWithShape="1">
          <a:blip r:embed="rId2">
            <a:grayscl/>
            <a:extLst>
              <a:ext uri="{BEBA8EAE-BF5A-486C-A8C5-ECC9F3942E4B}">
                <a14:imgProps xmlns:a14="http://schemas.microsoft.com/office/drawing/2010/main">
                  <a14:imgLayer r:embed="rId3">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rcRect t="7786" b="7786"/>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13">
            <a:extLst>
              <a:ext uri="{FF2B5EF4-FFF2-40B4-BE49-F238E27FC236}">
                <a16:creationId xmlns:a16="http://schemas.microsoft.com/office/drawing/2014/main" id="{EBA27004-3833-43ED-82E9-6895434B895C}"/>
              </a:ext>
            </a:extLst>
          </p:cNvPr>
          <p:cNvSpPr>
            <a:spLocks/>
          </p:cNvSpPr>
          <p:nvPr userDrawn="1"/>
        </p:nvSpPr>
        <p:spPr bwMode="auto">
          <a:xfrm rot="10800000">
            <a:off x="-2" y="-3"/>
            <a:ext cx="9144001" cy="5143499"/>
          </a:xfrm>
          <a:prstGeom prst="rect">
            <a:avLst/>
          </a:prstGeom>
          <a:solidFill>
            <a:schemeClr val="tx2">
              <a:alpha val="85000"/>
            </a:schemeClr>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WSE Logo">
            <a:extLst>
              <a:ext uri="{FF2B5EF4-FFF2-40B4-BE49-F238E27FC236}">
                <a16:creationId xmlns:a16="http://schemas.microsoft.com/office/drawing/2014/main" id="{5F610272-EE8A-4752-A390-42C726F6D241}"/>
              </a:ext>
              <a:ext uri="{C183D7F6-B498-43B3-948B-1728B52AA6E4}">
                <adec:decorative xmlns:adec="http://schemas.microsoft.com/office/drawing/2017/decorative" val="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3149" t="29483" r="13581" b="28303"/>
          <a:stretch/>
        </p:blipFill>
        <p:spPr>
          <a:xfrm>
            <a:off x="6298808" y="447090"/>
            <a:ext cx="2377440" cy="621421"/>
          </a:xfrm>
          <a:prstGeom prst="rect">
            <a:avLst/>
          </a:prstGeom>
        </p:spPr>
      </p:pic>
      <p:sp>
        <p:nvSpPr>
          <p:cNvPr id="6" name="Course Title">
            <a:extLst>
              <a:ext uri="{FF2B5EF4-FFF2-40B4-BE49-F238E27FC236}">
                <a16:creationId xmlns:a16="http://schemas.microsoft.com/office/drawing/2014/main" id="{A43E8622-AA5C-40CF-A3A0-8B2BF9D75025}"/>
              </a:ext>
            </a:extLst>
          </p:cNvPr>
          <p:cNvSpPr>
            <a:spLocks noGrp="1"/>
          </p:cNvSpPr>
          <p:nvPr>
            <p:ph type="title" hasCustomPrompt="1"/>
          </p:nvPr>
        </p:nvSpPr>
        <p:spPr>
          <a:xfrm>
            <a:off x="467751" y="2240842"/>
            <a:ext cx="8208498" cy="544124"/>
          </a:xfrm>
          <a:prstGeom prst="rect">
            <a:avLst/>
          </a:prstGeom>
        </p:spPr>
        <p:txBody>
          <a:bodyPr vert="horz" lIns="91440" tIns="45720" rIns="91440" bIns="45720" rtlCol="0" anchor="ctr">
            <a:normAutofit/>
          </a:bodyPr>
          <a:lstStyle>
            <a:lvl1pPr>
              <a:defRPr sz="4125"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add course title</a:t>
            </a:r>
          </a:p>
        </p:txBody>
      </p:sp>
      <p:sp>
        <p:nvSpPr>
          <p:cNvPr id="7" name="Lecture Title">
            <a:extLst>
              <a:ext uri="{FF2B5EF4-FFF2-40B4-BE49-F238E27FC236}">
                <a16:creationId xmlns:a16="http://schemas.microsoft.com/office/drawing/2014/main" id="{DE1C7E4D-69CB-4F79-9436-E0466B26FBBF}"/>
              </a:ext>
            </a:extLst>
          </p:cNvPr>
          <p:cNvSpPr>
            <a:spLocks noGrp="1"/>
          </p:cNvSpPr>
          <p:nvPr>
            <p:ph type="body" sz="quarter" idx="10" hasCustomPrompt="1"/>
          </p:nvPr>
        </p:nvSpPr>
        <p:spPr>
          <a:xfrm>
            <a:off x="467749" y="2784966"/>
            <a:ext cx="8219053" cy="366706"/>
          </a:xfrm>
          <a:prstGeom prst="rect">
            <a:avLst/>
          </a:prstGeom>
        </p:spPr>
        <p:txBody>
          <a:bodyPr>
            <a:normAutofit/>
          </a:bodyPr>
          <a:lstStyle>
            <a:lvl1pPr marL="0" indent="0">
              <a:buNone/>
              <a:defRPr sz="225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add lecture title</a:t>
            </a:r>
          </a:p>
        </p:txBody>
      </p:sp>
    </p:spTree>
    <p:extLst>
      <p:ext uri="{BB962C8B-B14F-4D97-AF65-F5344CB8AC3E}">
        <p14:creationId xmlns:p14="http://schemas.microsoft.com/office/powerpoint/2010/main" val="3293272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and 3 Column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3FC922D-F971-4707-8283-A3B5043B799C}"/>
              </a:ext>
            </a:extLst>
          </p:cNvPr>
          <p:cNvSpPr/>
          <p:nvPr userDrawn="1"/>
        </p:nvSpPr>
        <p:spPr>
          <a:xfrm>
            <a:off x="457200" y="428625"/>
            <a:ext cx="8229600" cy="19617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5" name="Title">
            <a:extLst>
              <a:ext uri="{FF2B5EF4-FFF2-40B4-BE49-F238E27FC236}">
                <a16:creationId xmlns:a16="http://schemas.microsoft.com/office/drawing/2014/main" id="{6111DEAC-5DA3-40FB-8328-493BB53C3D8E}"/>
              </a:ext>
            </a:extLst>
          </p:cNvPr>
          <p:cNvSpPr>
            <a:spLocks noGrp="1"/>
          </p:cNvSpPr>
          <p:nvPr>
            <p:ph type="title" hasCustomPrompt="1"/>
          </p:nvPr>
        </p:nvSpPr>
        <p:spPr>
          <a:xfrm>
            <a:off x="821722" y="972475"/>
            <a:ext cx="3575013" cy="927216"/>
          </a:xfrm>
          <a:prstGeom prst="rect">
            <a:avLst/>
          </a:prstGeom>
        </p:spPr>
        <p:txBody>
          <a:bodyPr anchor="b"/>
          <a:lstStyle>
            <a:lvl1pPr>
              <a:defRPr sz="3000" b="1">
                <a:solidFill>
                  <a:schemeClr val="bg1"/>
                </a:solidFill>
              </a:defRPr>
            </a:lvl1pPr>
          </a:lstStyle>
          <a:p>
            <a:r>
              <a:rPr lang="en-US" noProof="0" dirty="0"/>
              <a:t>Click to add title</a:t>
            </a:r>
          </a:p>
        </p:txBody>
      </p:sp>
      <p:sp>
        <p:nvSpPr>
          <p:cNvPr id="10" name="Rectangle 9">
            <a:extLst>
              <a:ext uri="{FF2B5EF4-FFF2-40B4-BE49-F238E27FC236}">
                <a16:creationId xmlns:a16="http://schemas.microsoft.com/office/drawing/2014/main" id="{C658811F-BA33-419E-AC91-AAC3393B703F}"/>
              </a:ext>
            </a:extLst>
          </p:cNvPr>
          <p:cNvSpPr/>
          <p:nvPr userDrawn="1"/>
        </p:nvSpPr>
        <p:spPr>
          <a:xfrm>
            <a:off x="910668" y="1899691"/>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7" name="Picture">
            <a:extLst>
              <a:ext uri="{FF2B5EF4-FFF2-40B4-BE49-F238E27FC236}">
                <a16:creationId xmlns:a16="http://schemas.microsoft.com/office/drawing/2014/main" id="{709620F3-CE75-4F88-B996-D13338DB490A}"/>
              </a:ext>
            </a:extLst>
          </p:cNvPr>
          <p:cNvSpPr>
            <a:spLocks noGrp="1"/>
          </p:cNvSpPr>
          <p:nvPr>
            <p:ph type="pic" sz="quarter" idx="12"/>
          </p:nvPr>
        </p:nvSpPr>
        <p:spPr bwMode="auto">
          <a:xfrm>
            <a:off x="4762663" y="594484"/>
            <a:ext cx="3558209" cy="2158655"/>
          </a:xfrm>
          <a:custGeom>
            <a:avLst/>
            <a:gdLst>
              <a:gd name="connsiteX0" fmla="*/ 0 w 4744278"/>
              <a:gd name="connsiteY0" fmla="*/ 0 h 2878206"/>
              <a:gd name="connsiteX1" fmla="*/ 4744278 w 4744278"/>
              <a:gd name="connsiteY1" fmla="*/ 0 h 2878206"/>
              <a:gd name="connsiteX2" fmla="*/ 4744278 w 4744278"/>
              <a:gd name="connsiteY2" fmla="*/ 2878206 h 2878206"/>
              <a:gd name="connsiteX3" fmla="*/ 0 w 4744278"/>
              <a:gd name="connsiteY3" fmla="*/ 2878206 h 2878206"/>
            </a:gdLst>
            <a:ahLst/>
            <a:cxnLst>
              <a:cxn ang="0">
                <a:pos x="connsiteX0" y="connsiteY0"/>
              </a:cxn>
              <a:cxn ang="0">
                <a:pos x="connsiteX1" y="connsiteY1"/>
              </a:cxn>
              <a:cxn ang="0">
                <a:pos x="connsiteX2" y="connsiteY2"/>
              </a:cxn>
              <a:cxn ang="0">
                <a:pos x="connsiteX3" y="connsiteY3"/>
              </a:cxn>
            </a:cxnLst>
            <a:rect l="l" t="t" r="r" b="b"/>
            <a:pathLst>
              <a:path w="4744278" h="2878206">
                <a:moveTo>
                  <a:pt x="0" y="0"/>
                </a:moveTo>
                <a:lnTo>
                  <a:pt x="4744278" y="0"/>
                </a:lnTo>
                <a:lnTo>
                  <a:pt x="4744278" y="2878206"/>
                </a:lnTo>
                <a:lnTo>
                  <a:pt x="0" y="2878206"/>
                </a:lnTo>
                <a:close/>
              </a:path>
            </a:pathLst>
          </a:cu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dirty="0"/>
          </a:p>
        </p:txBody>
      </p:sp>
      <p:sp>
        <p:nvSpPr>
          <p:cNvPr id="22" name="Picture Citation">
            <a:extLst>
              <a:ext uri="{FF2B5EF4-FFF2-40B4-BE49-F238E27FC236}">
                <a16:creationId xmlns:a16="http://schemas.microsoft.com/office/drawing/2014/main" id="{0703DEBD-9CAD-4A4B-AFB1-1784BA72587B}"/>
              </a:ext>
            </a:extLst>
          </p:cNvPr>
          <p:cNvSpPr>
            <a:spLocks noGrp="1"/>
          </p:cNvSpPr>
          <p:nvPr>
            <p:ph type="body" sz="quarter" idx="20" hasCustomPrompt="1"/>
          </p:nvPr>
        </p:nvSpPr>
        <p:spPr>
          <a:xfrm>
            <a:off x="6894076" y="2757901"/>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6" name="Bullets 1">
            <a:extLst>
              <a:ext uri="{FF2B5EF4-FFF2-40B4-BE49-F238E27FC236}">
                <a16:creationId xmlns:a16="http://schemas.microsoft.com/office/drawing/2014/main" id="{FAFED653-B531-4E78-8677-DC685EEA40D3}"/>
              </a:ext>
            </a:extLst>
          </p:cNvPr>
          <p:cNvSpPr>
            <a:spLocks noGrp="1"/>
          </p:cNvSpPr>
          <p:nvPr>
            <p:ph type="body" sz="quarter" idx="16" hasCustomPrompt="1"/>
          </p:nvPr>
        </p:nvSpPr>
        <p:spPr>
          <a:xfrm>
            <a:off x="457200" y="3069516"/>
            <a:ext cx="2523944" cy="1650312"/>
          </a:xfrm>
          <a:prstGeom prst="rect">
            <a:avLst/>
          </a:prstGeom>
        </p:spPr>
        <p:txBody>
          <a:bodyPr>
            <a:noAutofit/>
          </a:bodyPr>
          <a:lstStyle>
            <a:lvl1pPr marL="230188" indent="-230188">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chemeClr val="bg2"/>
              </a:buClr>
              <a:buFont typeface="Courier New" panose="02070309020205020404" pitchFamily="49" charset="0"/>
              <a:buChar char="o"/>
              <a:defRPr sz="1600"/>
            </a:lvl2pPr>
            <a:lvl3pPr marL="914400" indent="-228600">
              <a:buClr>
                <a:schemeClr val="bg2"/>
              </a:buClr>
              <a:defRPr sz="1600"/>
            </a:lvl3pPr>
          </a:lstStyle>
          <a:p>
            <a:pPr lvl="0"/>
            <a:r>
              <a:rPr lang="en-US" noProof="0"/>
              <a:t>Click to add bullets</a:t>
            </a:r>
          </a:p>
          <a:p>
            <a:pPr lvl="1"/>
            <a:r>
              <a:rPr lang="en-US" noProof="0"/>
              <a:t>Second level</a:t>
            </a:r>
          </a:p>
        </p:txBody>
      </p:sp>
      <p:sp>
        <p:nvSpPr>
          <p:cNvPr id="17" name="Bullets 2">
            <a:extLst>
              <a:ext uri="{FF2B5EF4-FFF2-40B4-BE49-F238E27FC236}">
                <a16:creationId xmlns:a16="http://schemas.microsoft.com/office/drawing/2014/main" id="{0577BDD5-F52D-4F20-B068-E48B0A0D4C05}"/>
              </a:ext>
            </a:extLst>
          </p:cNvPr>
          <p:cNvSpPr>
            <a:spLocks noGrp="1"/>
          </p:cNvSpPr>
          <p:nvPr>
            <p:ph type="body" sz="quarter" idx="17" hasCustomPrompt="1"/>
          </p:nvPr>
        </p:nvSpPr>
        <p:spPr>
          <a:xfrm>
            <a:off x="3310028" y="3063024"/>
            <a:ext cx="2523944" cy="1650312"/>
          </a:xfrm>
          <a:prstGeom prst="rect">
            <a:avLst/>
          </a:prstGeom>
        </p:spPr>
        <p:txBody>
          <a:bodyPr>
            <a:noAutofit/>
          </a:bodyPr>
          <a:lstStyle>
            <a:lvl1pPr marL="230188" indent="-230188">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chemeClr val="bg2"/>
              </a:buClr>
              <a:buFont typeface="Courier New" panose="02070309020205020404" pitchFamily="49" charset="0"/>
              <a:buChar char="o"/>
              <a:defRPr sz="1600"/>
            </a:lvl2pPr>
            <a:lvl3pPr marL="914400" indent="-228600">
              <a:buClr>
                <a:schemeClr val="bg2"/>
              </a:buClr>
              <a:defRPr sz="1600"/>
            </a:lvl3pPr>
          </a:lstStyle>
          <a:p>
            <a:pPr lvl="0"/>
            <a:r>
              <a:rPr lang="en-US" noProof="0"/>
              <a:t>Click to add bullets</a:t>
            </a:r>
          </a:p>
          <a:p>
            <a:pPr lvl="1"/>
            <a:r>
              <a:rPr lang="en-US" noProof="0"/>
              <a:t>Second level</a:t>
            </a:r>
          </a:p>
        </p:txBody>
      </p:sp>
      <p:sp>
        <p:nvSpPr>
          <p:cNvPr id="12" name="Bullets 3">
            <a:extLst>
              <a:ext uri="{FF2B5EF4-FFF2-40B4-BE49-F238E27FC236}">
                <a16:creationId xmlns:a16="http://schemas.microsoft.com/office/drawing/2014/main" id="{A32A3E7D-CC2E-4FBA-983C-0B62D18C1672}"/>
              </a:ext>
            </a:extLst>
          </p:cNvPr>
          <p:cNvSpPr>
            <a:spLocks noGrp="1"/>
          </p:cNvSpPr>
          <p:nvPr>
            <p:ph type="body" sz="quarter" idx="18" hasCustomPrompt="1"/>
          </p:nvPr>
        </p:nvSpPr>
        <p:spPr>
          <a:xfrm>
            <a:off x="6162856" y="3064359"/>
            <a:ext cx="2523944" cy="1650312"/>
          </a:xfrm>
          <a:prstGeom prst="rect">
            <a:avLst/>
          </a:prstGeom>
        </p:spPr>
        <p:txBody>
          <a:bodyPr>
            <a:noAutofit/>
          </a:bodyPr>
          <a:lstStyle>
            <a:lvl1pPr marL="230188" indent="-230188">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chemeClr val="bg2"/>
              </a:buClr>
              <a:buFont typeface="Courier New" panose="02070309020205020404" pitchFamily="49" charset="0"/>
              <a:buChar char="o"/>
              <a:defRPr sz="1600"/>
            </a:lvl2pPr>
            <a:lvl3pPr marL="914400" indent="-228600">
              <a:buClr>
                <a:schemeClr val="bg2"/>
              </a:buClr>
              <a:defRPr sz="1600"/>
            </a:lvl3pPr>
          </a:lstStyle>
          <a:p>
            <a:pPr lvl="0"/>
            <a:r>
              <a:rPr lang="en-US" noProof="0"/>
              <a:t>Click to add bullets</a:t>
            </a:r>
          </a:p>
          <a:p>
            <a:pPr lvl="1"/>
            <a:r>
              <a:rPr lang="en-US" noProof="0"/>
              <a:t>Second level</a:t>
            </a:r>
          </a:p>
        </p:txBody>
      </p:sp>
      <p:sp>
        <p:nvSpPr>
          <p:cNvPr id="20" name="Page Number">
            <a:extLst>
              <a:ext uri="{FF2B5EF4-FFF2-40B4-BE49-F238E27FC236}">
                <a16:creationId xmlns:a16="http://schemas.microsoft.com/office/drawing/2014/main" id="{380D9A22-5897-43DE-B092-AE5494CE5D2F}"/>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dirty="0">
              <a:solidFill>
                <a:schemeClr val="bg1">
                  <a:lumMod val="50000"/>
                </a:schemeClr>
              </a:solidFill>
              <a:latin typeface="+mj-lt"/>
            </a:endParaRPr>
          </a:p>
        </p:txBody>
      </p:sp>
      <p:pic>
        <p:nvPicPr>
          <p:cNvPr id="14" name="WSE logo">
            <a:extLst>
              <a:ext uri="{FF2B5EF4-FFF2-40B4-BE49-F238E27FC236}">
                <a16:creationId xmlns:a16="http://schemas.microsoft.com/office/drawing/2014/main" id="{AD37F1B9-E29E-4BAD-9584-2A9287180140}"/>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634990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ext Triangle">
    <p:spTree>
      <p:nvGrpSpPr>
        <p:cNvPr id="1" name=""/>
        <p:cNvGrpSpPr/>
        <p:nvPr/>
      </p:nvGrpSpPr>
      <p:grpSpPr>
        <a:xfrm>
          <a:off x="0" y="0"/>
          <a:ext cx="0" cy="0"/>
          <a:chOff x="0" y="0"/>
          <a:chExt cx="0" cy="0"/>
        </a:xfrm>
      </p:grpSpPr>
      <p:pic>
        <p:nvPicPr>
          <p:cNvPr id="16" name="Background Picture">
            <a:extLst>
              <a:ext uri="{FF2B5EF4-FFF2-40B4-BE49-F238E27FC236}">
                <a16:creationId xmlns:a16="http://schemas.microsoft.com/office/drawing/2014/main" id="{9E5B6CA6-B6F4-4449-B80B-373EA4BE12E6}"/>
              </a:ext>
              <a:ext uri="{C183D7F6-B498-43B3-948B-1728B52AA6E4}">
                <adec:decorative xmlns:adec="http://schemas.microsoft.com/office/drawing/2017/decorative" val="1"/>
              </a:ext>
            </a:extLst>
          </p:cNvPr>
          <p:cNvPicPr>
            <a:picLocks noChangeAspect="1"/>
          </p:cNvPicPr>
          <p:nvPr userDrawn="1"/>
        </p:nvPicPr>
        <p:blipFill>
          <a:blip r:embed="rId2">
            <a:grayscl/>
            <a:extLst>
              <a:ext uri="{28A0092B-C50C-407E-A947-70E740481C1C}">
                <a14:useLocalDpi xmlns:a14="http://schemas.microsoft.com/office/drawing/2010/main" val="0"/>
              </a:ext>
            </a:extLst>
          </a:blip>
          <a:stretch>
            <a:fillRect/>
          </a:stretch>
        </p:blipFill>
        <p:spPr>
          <a:xfrm rot="5400000">
            <a:off x="-639641" y="639640"/>
            <a:ext cx="5143500" cy="3864219"/>
          </a:xfrm>
          <a:prstGeom prst="rect">
            <a:avLst/>
          </a:prstGeom>
        </p:spPr>
      </p:pic>
      <p:sp>
        <p:nvSpPr>
          <p:cNvPr id="8" name="Freeform 13">
            <a:extLst>
              <a:ext uri="{FF2B5EF4-FFF2-40B4-BE49-F238E27FC236}">
                <a16:creationId xmlns:a16="http://schemas.microsoft.com/office/drawing/2014/main" id="{A9CFBE73-852C-4CD7-B0DD-890AB86C2950}"/>
              </a:ext>
              <a:ext uri="{C183D7F6-B498-43B3-948B-1728B52AA6E4}">
                <adec:decorative xmlns:adec="http://schemas.microsoft.com/office/drawing/2017/decorative" val="1"/>
              </a:ext>
            </a:extLst>
          </p:cNvPr>
          <p:cNvSpPr>
            <a:spLocks/>
          </p:cNvSpPr>
          <p:nvPr userDrawn="1"/>
        </p:nvSpPr>
        <p:spPr bwMode="auto">
          <a:xfrm rot="10800000">
            <a:off x="-2" y="-4"/>
            <a:ext cx="3793891" cy="5143499"/>
          </a:xfrm>
          <a:prstGeom prst="rect">
            <a:avLst/>
          </a:prstGeom>
          <a:solidFill>
            <a:schemeClr val="tx2">
              <a:alpha val="70000"/>
            </a:schemeClr>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Freeform 7">
            <a:extLst>
              <a:ext uri="{FF2B5EF4-FFF2-40B4-BE49-F238E27FC236}">
                <a16:creationId xmlns:a16="http://schemas.microsoft.com/office/drawing/2014/main" id="{25013AE2-E3DB-4823-B27C-E37E2BA578FF}"/>
              </a:ext>
              <a:ext uri="{C183D7F6-B498-43B3-948B-1728B52AA6E4}">
                <adec:decorative xmlns:adec="http://schemas.microsoft.com/office/drawing/2017/decorative" val="1"/>
              </a:ext>
            </a:extLst>
          </p:cNvPr>
          <p:cNvSpPr/>
          <p:nvPr userDrawn="1"/>
        </p:nvSpPr>
        <p:spPr>
          <a:xfrm>
            <a:off x="1318845" y="0"/>
            <a:ext cx="7825154" cy="5143500"/>
          </a:xfrm>
          <a:custGeom>
            <a:avLst/>
            <a:gdLst>
              <a:gd name="connsiteX0" fmla="*/ 2 w 16204045"/>
              <a:gd name="connsiteY0" fmla="*/ 0 h 10287000"/>
              <a:gd name="connsiteX1" fmla="*/ 16204045 w 16204045"/>
              <a:gd name="connsiteY1" fmla="*/ 0 h 10287000"/>
              <a:gd name="connsiteX2" fmla="*/ 16204045 w 16204045"/>
              <a:gd name="connsiteY2" fmla="*/ 10287000 h 10287000"/>
              <a:gd name="connsiteX3" fmla="*/ 0 w 16204045"/>
              <a:gd name="connsiteY3" fmla="*/ 10287000 h 10287000"/>
              <a:gd name="connsiteX4" fmla="*/ 5143501 w 16204045"/>
              <a:gd name="connsiteY4" fmla="*/ 5143499 h 1028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4045" h="10287000">
                <a:moveTo>
                  <a:pt x="2" y="0"/>
                </a:moveTo>
                <a:lnTo>
                  <a:pt x="16204045" y="0"/>
                </a:lnTo>
                <a:lnTo>
                  <a:pt x="16204045" y="10287000"/>
                </a:lnTo>
                <a:lnTo>
                  <a:pt x="0" y="10287000"/>
                </a:lnTo>
                <a:lnTo>
                  <a:pt x="5143501" y="5143499"/>
                </a:lnTo>
                <a:close/>
              </a:path>
            </a:pathLst>
          </a:custGeom>
          <a:solidFill>
            <a:schemeClr val="bg1"/>
          </a:solidFill>
          <a:ln w="635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1028700">
              <a:defRPr/>
            </a:pPr>
            <a:endParaRPr lang="uk-UA" sz="2100" kern="0">
              <a:solidFill>
                <a:srgbClr val="0A091B"/>
              </a:solidFill>
              <a:latin typeface="Roboto"/>
            </a:endParaRPr>
          </a:p>
        </p:txBody>
      </p:sp>
      <p:sp>
        <p:nvSpPr>
          <p:cNvPr id="10" name="Title">
            <a:extLst>
              <a:ext uri="{FF2B5EF4-FFF2-40B4-BE49-F238E27FC236}">
                <a16:creationId xmlns:a16="http://schemas.microsoft.com/office/drawing/2014/main" id="{0DC1BC56-1CC3-46DB-9AF3-0ABE9C7B5CF7}"/>
              </a:ext>
            </a:extLst>
          </p:cNvPr>
          <p:cNvSpPr>
            <a:spLocks noGrp="1"/>
          </p:cNvSpPr>
          <p:nvPr>
            <p:ph type="title" hasCustomPrompt="1"/>
          </p:nvPr>
        </p:nvSpPr>
        <p:spPr>
          <a:xfrm>
            <a:off x="4142509" y="368595"/>
            <a:ext cx="4682835" cy="867165"/>
          </a:xfrm>
          <a:prstGeom prst="rect">
            <a:avLst/>
          </a:prstGeom>
        </p:spPr>
        <p:txBody>
          <a:bodyPr anchor="b"/>
          <a:lstStyle>
            <a:lvl1pPr>
              <a:defRPr sz="3000" b="1">
                <a:solidFill>
                  <a:schemeClr val="tx2"/>
                </a:solidFill>
              </a:defRPr>
            </a:lvl1pPr>
          </a:lstStyle>
          <a:p>
            <a:r>
              <a:rPr lang="en-US" dirty="0"/>
              <a:t>Click to add title</a:t>
            </a:r>
          </a:p>
        </p:txBody>
      </p:sp>
      <p:sp>
        <p:nvSpPr>
          <p:cNvPr id="7" name="Rectangle 6">
            <a:extLst>
              <a:ext uri="{FF2B5EF4-FFF2-40B4-BE49-F238E27FC236}">
                <a16:creationId xmlns:a16="http://schemas.microsoft.com/office/drawing/2014/main" id="{F4AC4DA1-588C-473F-9289-61578C2D78BF}"/>
              </a:ext>
              <a:ext uri="{C183D7F6-B498-43B3-948B-1728B52AA6E4}">
                <adec:decorative xmlns:adec="http://schemas.microsoft.com/office/drawing/2017/decorative" val="1"/>
              </a:ext>
            </a:extLst>
          </p:cNvPr>
          <p:cNvSpPr/>
          <p:nvPr/>
        </p:nvSpPr>
        <p:spPr>
          <a:xfrm>
            <a:off x="4244340" y="1235761"/>
            <a:ext cx="778180" cy="111908"/>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endParaRPr>
          </a:p>
        </p:txBody>
      </p:sp>
      <p:sp>
        <p:nvSpPr>
          <p:cNvPr id="13" name="Body Text">
            <a:extLst>
              <a:ext uri="{FF2B5EF4-FFF2-40B4-BE49-F238E27FC236}">
                <a16:creationId xmlns:a16="http://schemas.microsoft.com/office/drawing/2014/main" id="{0A9F6E88-C000-47AF-BB13-5C005638DADF}"/>
              </a:ext>
            </a:extLst>
          </p:cNvPr>
          <p:cNvSpPr>
            <a:spLocks noGrp="1"/>
          </p:cNvSpPr>
          <p:nvPr>
            <p:ph type="body" sz="quarter" idx="14" hasCustomPrompt="1"/>
          </p:nvPr>
        </p:nvSpPr>
        <p:spPr>
          <a:xfrm>
            <a:off x="4142509" y="1628638"/>
            <a:ext cx="4682835" cy="2804816"/>
          </a:xfrm>
          <a:prstGeom prst="rect">
            <a:avLst/>
          </a:prstGeom>
        </p:spPr>
        <p:txBody>
          <a:bodyPr>
            <a:noAutofit/>
          </a:bodyPr>
          <a:lstStyle>
            <a:lvl1pPr marL="0" indent="0">
              <a:buClr>
                <a:schemeClr val="tx2"/>
              </a:buClr>
              <a:buFont typeface="Wingdings" panose="05000000000000000000" pitchFamily="2" charset="2"/>
              <a:buNone/>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chemeClr val="tx2"/>
              </a:buClr>
              <a:buFont typeface="Courier New" panose="02070309020205020404" pitchFamily="49" charset="0"/>
              <a:buChar char="o"/>
              <a:defRPr sz="1600"/>
            </a:lvl2pPr>
            <a:lvl3pPr marL="914400" indent="-228600">
              <a:buClr>
                <a:schemeClr val="tx2"/>
              </a:buClr>
              <a:defRPr sz="1600"/>
            </a:lvl3pPr>
          </a:lstStyle>
          <a:p>
            <a:pPr lvl="0"/>
            <a:r>
              <a:rPr lang="en-US" noProof="0"/>
              <a:t>Click to add text</a:t>
            </a:r>
          </a:p>
        </p:txBody>
      </p:sp>
      <p:sp>
        <p:nvSpPr>
          <p:cNvPr id="9" name="Page Number">
            <a:extLst>
              <a:ext uri="{FF2B5EF4-FFF2-40B4-BE49-F238E27FC236}">
                <a16:creationId xmlns:a16="http://schemas.microsoft.com/office/drawing/2014/main" id="{C6E950EA-E181-41E8-BC07-F40B1DDDABC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dirty="0">
              <a:solidFill>
                <a:schemeClr val="bg1">
                  <a:lumMod val="50000"/>
                </a:schemeClr>
              </a:solidFill>
              <a:latin typeface="+mj-lt"/>
            </a:endParaRPr>
          </a:p>
        </p:txBody>
      </p:sp>
    </p:spTree>
    <p:extLst>
      <p:ext uri="{BB962C8B-B14F-4D97-AF65-F5344CB8AC3E}">
        <p14:creationId xmlns:p14="http://schemas.microsoft.com/office/powerpoint/2010/main" val="31189759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allout -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2F1646-A3CA-40D6-8C82-88AB9B10A843}"/>
              </a:ext>
              <a:ext uri="{C183D7F6-B498-43B3-948B-1728B52AA6E4}">
                <adec:decorative xmlns:adec="http://schemas.microsoft.com/office/drawing/2017/decorative" val="1"/>
              </a:ext>
            </a:extLst>
          </p:cNvPr>
          <p:cNvSpPr/>
          <p:nvPr userDrawn="1"/>
        </p:nvSpPr>
        <p:spPr>
          <a:xfrm>
            <a:off x="0" y="1240632"/>
            <a:ext cx="9144000" cy="2743200"/>
          </a:xfrm>
          <a:prstGeom prst="rect">
            <a:avLst/>
          </a:prstGeom>
          <a:solidFill>
            <a:srgbClr val="092C7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0A091B"/>
              </a:solidFill>
              <a:latin typeface="Roboto"/>
            </a:endParaRPr>
          </a:p>
        </p:txBody>
      </p:sp>
      <p:sp>
        <p:nvSpPr>
          <p:cNvPr id="11" name="Text">
            <a:extLst>
              <a:ext uri="{FF2B5EF4-FFF2-40B4-BE49-F238E27FC236}">
                <a16:creationId xmlns:a16="http://schemas.microsoft.com/office/drawing/2014/main" id="{4F3CE606-8D56-4BB0-B849-C27882F536E4}"/>
              </a:ext>
            </a:extLst>
          </p:cNvPr>
          <p:cNvSpPr>
            <a:spLocks noGrp="1"/>
          </p:cNvSpPr>
          <p:nvPr>
            <p:ph type="body" sz="quarter" idx="16" hasCustomPrompt="1"/>
          </p:nvPr>
        </p:nvSpPr>
        <p:spPr>
          <a:xfrm>
            <a:off x="402011" y="1612107"/>
            <a:ext cx="8339978" cy="2000250"/>
          </a:xfrm>
          <a:prstGeom prst="rect">
            <a:avLst/>
          </a:prstGeom>
        </p:spPr>
        <p:txBody>
          <a:bodyPr>
            <a:noAutofit/>
          </a:bodyPr>
          <a:lstStyle>
            <a:lvl1pPr marL="0" indent="0" algn="l">
              <a:buNone/>
              <a:defRPr sz="24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dirty="0"/>
              <a:t>Click to add text</a:t>
            </a:r>
          </a:p>
        </p:txBody>
      </p:sp>
      <p:sp>
        <p:nvSpPr>
          <p:cNvPr id="14" name="Text Citation">
            <a:extLst>
              <a:ext uri="{FF2B5EF4-FFF2-40B4-BE49-F238E27FC236}">
                <a16:creationId xmlns:a16="http://schemas.microsoft.com/office/drawing/2014/main" id="{B589D318-66FA-4A72-983A-051B97FE811F}"/>
              </a:ext>
            </a:extLst>
          </p:cNvPr>
          <p:cNvSpPr>
            <a:spLocks noGrp="1"/>
          </p:cNvSpPr>
          <p:nvPr>
            <p:ph type="body" sz="quarter" idx="18" hasCustomPrompt="1"/>
          </p:nvPr>
        </p:nvSpPr>
        <p:spPr>
          <a:xfrm>
            <a:off x="0" y="398467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3" name="Page Number">
            <a:extLst>
              <a:ext uri="{FF2B5EF4-FFF2-40B4-BE49-F238E27FC236}">
                <a16:creationId xmlns:a16="http://schemas.microsoft.com/office/drawing/2014/main" id="{117BC372-4338-4AC5-A7EE-13FBCB2E04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dirty="0">
              <a:solidFill>
                <a:schemeClr val="bg1">
                  <a:lumMod val="50000"/>
                </a:schemeClr>
              </a:solidFill>
              <a:latin typeface="+mj-lt"/>
            </a:endParaRPr>
          </a:p>
        </p:txBody>
      </p:sp>
      <p:pic>
        <p:nvPicPr>
          <p:cNvPr id="15" name="WSE logo">
            <a:extLst>
              <a:ext uri="{FF2B5EF4-FFF2-40B4-BE49-F238E27FC236}">
                <a16:creationId xmlns:a16="http://schemas.microsoft.com/office/drawing/2014/main" id="{07ACA5C5-BCA5-44A5-85C5-A0ABBF4EC4EF}"/>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421285779"/>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allout - Re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2F1646-A3CA-40D6-8C82-88AB9B10A843}"/>
              </a:ext>
              <a:ext uri="{C183D7F6-B498-43B3-948B-1728B52AA6E4}">
                <adec:decorative xmlns:adec="http://schemas.microsoft.com/office/drawing/2017/decorative" val="1"/>
              </a:ext>
            </a:extLst>
          </p:cNvPr>
          <p:cNvSpPr/>
          <p:nvPr userDrawn="1"/>
        </p:nvSpPr>
        <p:spPr>
          <a:xfrm>
            <a:off x="0" y="1240632"/>
            <a:ext cx="9144000" cy="2743200"/>
          </a:xfrm>
          <a:prstGeom prst="rect">
            <a:avLst/>
          </a:prstGeom>
          <a:solidFill>
            <a:schemeClr val="accent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685835"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dirty="0">
              <a:ln>
                <a:noFill/>
              </a:ln>
              <a:solidFill>
                <a:srgbClr val="0A091B"/>
              </a:solidFill>
              <a:effectLst/>
              <a:uLnTx/>
              <a:uFillTx/>
              <a:latin typeface="Roboto"/>
              <a:ea typeface="+mn-ea"/>
              <a:cs typeface="+mn-cs"/>
            </a:endParaRPr>
          </a:p>
        </p:txBody>
      </p:sp>
      <p:sp>
        <p:nvSpPr>
          <p:cNvPr id="3" name="Title 2">
            <a:extLst>
              <a:ext uri="{FF2B5EF4-FFF2-40B4-BE49-F238E27FC236}">
                <a16:creationId xmlns:a16="http://schemas.microsoft.com/office/drawing/2014/main" id="{5C8D7605-D747-2A44-A3F6-03925D5D4C34}"/>
              </a:ext>
            </a:extLst>
          </p:cNvPr>
          <p:cNvSpPr>
            <a:spLocks noGrp="1"/>
          </p:cNvSpPr>
          <p:nvPr>
            <p:ph type="title"/>
          </p:nvPr>
        </p:nvSpPr>
        <p:spPr>
          <a:xfrm>
            <a:off x="402336" y="1609344"/>
            <a:ext cx="8339328" cy="2002536"/>
          </a:xfrm>
          <a:prstGeom prst="rect">
            <a:avLst/>
          </a:prstGeom>
        </p:spPr>
        <p:txBody>
          <a:bodyPr/>
          <a:lstStyle>
            <a:lvl1pPr>
              <a:defRPr sz="2400">
                <a:solidFill>
                  <a:schemeClr val="bg1"/>
                </a:solidFill>
                <a:latin typeface="+mn-lt"/>
              </a:defRPr>
            </a:lvl1pPr>
          </a:lstStyle>
          <a:p>
            <a:r>
              <a:rPr lang="en-US"/>
              <a:t>Click to edit Master title style</a:t>
            </a:r>
          </a:p>
        </p:txBody>
      </p:sp>
      <p:sp>
        <p:nvSpPr>
          <p:cNvPr id="14" name="Text Citation">
            <a:extLst>
              <a:ext uri="{FF2B5EF4-FFF2-40B4-BE49-F238E27FC236}">
                <a16:creationId xmlns:a16="http://schemas.microsoft.com/office/drawing/2014/main" id="{B589D318-66FA-4A72-983A-051B97FE811F}"/>
              </a:ext>
            </a:extLst>
          </p:cNvPr>
          <p:cNvSpPr>
            <a:spLocks noGrp="1"/>
          </p:cNvSpPr>
          <p:nvPr>
            <p:ph type="body" sz="quarter" idx="18" hasCustomPrompt="1"/>
          </p:nvPr>
        </p:nvSpPr>
        <p:spPr>
          <a:xfrm>
            <a:off x="0" y="398467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3" name="Page Number">
            <a:extLst>
              <a:ext uri="{FF2B5EF4-FFF2-40B4-BE49-F238E27FC236}">
                <a16:creationId xmlns:a16="http://schemas.microsoft.com/office/drawing/2014/main" id="{117BC372-4338-4AC5-A7EE-13FBCB2E04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prstClr val="white">
                    <a:lumMod val="50000"/>
                  </a:prstClr>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prstClr val="white">
                  <a:lumMod val="50000"/>
                </a:prstClr>
              </a:solidFill>
              <a:effectLst/>
              <a:uLnTx/>
              <a:uFillTx/>
              <a:latin typeface="Tahoma"/>
              <a:ea typeface="+mn-ea"/>
              <a:cs typeface="+mn-cs"/>
            </a:endParaRPr>
          </a:p>
        </p:txBody>
      </p:sp>
      <p:pic>
        <p:nvPicPr>
          <p:cNvPr id="15" name="WSE logo">
            <a:extLst>
              <a:ext uri="{FF2B5EF4-FFF2-40B4-BE49-F238E27FC236}">
                <a16:creationId xmlns:a16="http://schemas.microsoft.com/office/drawing/2014/main" id="{07ACA5C5-BCA5-44A5-85C5-A0ABBF4EC4EF}"/>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861712950"/>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allout -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2F1646-A3CA-40D6-8C82-88AB9B10A843}"/>
              </a:ext>
              <a:ext uri="{C183D7F6-B498-43B3-948B-1728B52AA6E4}">
                <adec:decorative xmlns:adec="http://schemas.microsoft.com/office/drawing/2017/decorative" val="1"/>
              </a:ext>
            </a:extLst>
          </p:cNvPr>
          <p:cNvSpPr/>
          <p:nvPr userDrawn="1"/>
        </p:nvSpPr>
        <p:spPr>
          <a:xfrm>
            <a:off x="0" y="1240632"/>
            <a:ext cx="9144000" cy="2743200"/>
          </a:xfrm>
          <a:prstGeom prst="rect">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685835"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dirty="0">
              <a:ln>
                <a:noFill/>
              </a:ln>
              <a:solidFill>
                <a:srgbClr val="0A091B"/>
              </a:solidFill>
              <a:effectLst/>
              <a:uLnTx/>
              <a:uFillTx/>
              <a:latin typeface="Roboto"/>
              <a:ea typeface="+mn-ea"/>
              <a:cs typeface="+mn-cs"/>
            </a:endParaRPr>
          </a:p>
        </p:txBody>
      </p:sp>
      <p:sp>
        <p:nvSpPr>
          <p:cNvPr id="3" name="Title 2">
            <a:extLst>
              <a:ext uri="{FF2B5EF4-FFF2-40B4-BE49-F238E27FC236}">
                <a16:creationId xmlns:a16="http://schemas.microsoft.com/office/drawing/2014/main" id="{5C8D7605-D747-2A44-A3F6-03925D5D4C34}"/>
              </a:ext>
            </a:extLst>
          </p:cNvPr>
          <p:cNvSpPr>
            <a:spLocks noGrp="1"/>
          </p:cNvSpPr>
          <p:nvPr>
            <p:ph type="title"/>
          </p:nvPr>
        </p:nvSpPr>
        <p:spPr>
          <a:xfrm>
            <a:off x="402336" y="1609344"/>
            <a:ext cx="8339328" cy="2002536"/>
          </a:xfrm>
          <a:prstGeom prst="rect">
            <a:avLst/>
          </a:prstGeom>
        </p:spPr>
        <p:txBody>
          <a:bodyPr/>
          <a:lstStyle>
            <a:lvl1pPr>
              <a:defRPr sz="2400">
                <a:solidFill>
                  <a:schemeClr val="bg1"/>
                </a:solidFill>
                <a:latin typeface="+mn-lt"/>
              </a:defRPr>
            </a:lvl1pPr>
          </a:lstStyle>
          <a:p>
            <a:r>
              <a:rPr lang="en-US"/>
              <a:t>Click to edit Master title style</a:t>
            </a:r>
          </a:p>
        </p:txBody>
      </p:sp>
      <p:sp>
        <p:nvSpPr>
          <p:cNvPr id="14" name="Text Citation">
            <a:extLst>
              <a:ext uri="{FF2B5EF4-FFF2-40B4-BE49-F238E27FC236}">
                <a16:creationId xmlns:a16="http://schemas.microsoft.com/office/drawing/2014/main" id="{B589D318-66FA-4A72-983A-051B97FE811F}"/>
              </a:ext>
            </a:extLst>
          </p:cNvPr>
          <p:cNvSpPr>
            <a:spLocks noGrp="1"/>
          </p:cNvSpPr>
          <p:nvPr>
            <p:ph type="body" sz="quarter" idx="18" hasCustomPrompt="1"/>
          </p:nvPr>
        </p:nvSpPr>
        <p:spPr>
          <a:xfrm>
            <a:off x="0" y="398467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3" name="Page Number">
            <a:extLst>
              <a:ext uri="{FF2B5EF4-FFF2-40B4-BE49-F238E27FC236}">
                <a16:creationId xmlns:a16="http://schemas.microsoft.com/office/drawing/2014/main" id="{117BC372-4338-4AC5-A7EE-13FBCB2E04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prstClr val="white">
                    <a:lumMod val="50000"/>
                  </a:prstClr>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prstClr val="white">
                  <a:lumMod val="50000"/>
                </a:prstClr>
              </a:solidFill>
              <a:effectLst/>
              <a:uLnTx/>
              <a:uFillTx/>
              <a:latin typeface="Tahoma"/>
              <a:ea typeface="+mn-ea"/>
              <a:cs typeface="+mn-cs"/>
            </a:endParaRPr>
          </a:p>
        </p:txBody>
      </p:sp>
      <p:pic>
        <p:nvPicPr>
          <p:cNvPr id="15" name="WSE logo">
            <a:extLst>
              <a:ext uri="{FF2B5EF4-FFF2-40B4-BE49-F238E27FC236}">
                <a16:creationId xmlns:a16="http://schemas.microsoft.com/office/drawing/2014/main" id="{07ACA5C5-BCA5-44A5-85C5-A0ABBF4EC4EF}"/>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301350872"/>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Image Circ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9696BA-3CAD-4740-83E8-4A2CDE35D95F}"/>
              </a:ext>
              <a:ext uri="{C183D7F6-B498-43B3-948B-1728B52AA6E4}">
                <adec:decorative xmlns:adec="http://schemas.microsoft.com/office/drawing/2017/decorative" val="1"/>
              </a:ext>
            </a:extLst>
          </p:cNvPr>
          <p:cNvSpPr/>
          <p:nvPr userDrawn="1"/>
        </p:nvSpPr>
        <p:spPr>
          <a:xfrm>
            <a:off x="0" y="1338056"/>
            <a:ext cx="9144000" cy="246739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Source Serif Pro" panose="02040603050405020204" pitchFamily="18" charset="0"/>
              <a:ea typeface="Source Serif Pro" panose="02040603050405020204" pitchFamily="18" charset="0"/>
              <a:cs typeface="+mn-cs"/>
            </a:endParaRPr>
          </a:p>
        </p:txBody>
      </p:sp>
      <p:sp>
        <p:nvSpPr>
          <p:cNvPr id="8" name="Rectangle 7">
            <a:extLst>
              <a:ext uri="{FF2B5EF4-FFF2-40B4-BE49-F238E27FC236}">
                <a16:creationId xmlns:a16="http://schemas.microsoft.com/office/drawing/2014/main" id="{78FF6BD4-99E6-47D8-8CB4-96909C050F4E}"/>
              </a:ext>
              <a:ext uri="{C183D7F6-B498-43B3-948B-1728B52AA6E4}">
                <adec:decorative xmlns:adec="http://schemas.microsoft.com/office/drawing/2017/decorative" val="1"/>
              </a:ext>
            </a:extLst>
          </p:cNvPr>
          <p:cNvSpPr/>
          <p:nvPr/>
        </p:nvSpPr>
        <p:spPr>
          <a:xfrm>
            <a:off x="3822954" y="2421798"/>
            <a:ext cx="778180" cy="103340"/>
          </a:xfrm>
          <a:prstGeom prst="rect">
            <a:avLst/>
          </a:prstGeom>
          <a:solidFill>
            <a:schemeClr val="tx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14" name="Title">
            <a:extLst>
              <a:ext uri="{FF2B5EF4-FFF2-40B4-BE49-F238E27FC236}">
                <a16:creationId xmlns:a16="http://schemas.microsoft.com/office/drawing/2014/main" id="{8241E8AA-7C6C-4211-943F-08C05083C95D}"/>
              </a:ext>
            </a:extLst>
          </p:cNvPr>
          <p:cNvSpPr>
            <a:spLocks noGrp="1"/>
          </p:cNvSpPr>
          <p:nvPr>
            <p:ph type="title" hasCustomPrompt="1"/>
          </p:nvPr>
        </p:nvSpPr>
        <p:spPr>
          <a:xfrm>
            <a:off x="3733748" y="1552353"/>
            <a:ext cx="4953052" cy="867606"/>
          </a:xfrm>
          <a:prstGeom prst="rect">
            <a:avLst/>
          </a:prstGeom>
        </p:spPr>
        <p:txBody>
          <a:bodyPr anchor="b"/>
          <a:lstStyle>
            <a:lvl1pPr>
              <a:defRPr sz="3000" b="1">
                <a:solidFill>
                  <a:schemeClr val="bg1"/>
                </a:solidFill>
              </a:defRPr>
            </a:lvl1pPr>
          </a:lstStyle>
          <a:p>
            <a:r>
              <a:rPr lang="en-US" noProof="0" dirty="0"/>
              <a:t>Click to add title</a:t>
            </a:r>
          </a:p>
        </p:txBody>
      </p:sp>
      <p:sp>
        <p:nvSpPr>
          <p:cNvPr id="12" name="Body Text">
            <a:extLst>
              <a:ext uri="{FF2B5EF4-FFF2-40B4-BE49-F238E27FC236}">
                <a16:creationId xmlns:a16="http://schemas.microsoft.com/office/drawing/2014/main" id="{4B6AB3A2-1B90-4E53-9B04-A72DC3F6BDEA}"/>
              </a:ext>
            </a:extLst>
          </p:cNvPr>
          <p:cNvSpPr>
            <a:spLocks noGrp="1"/>
          </p:cNvSpPr>
          <p:nvPr>
            <p:ph type="body" sz="quarter" idx="15" hasCustomPrompt="1"/>
          </p:nvPr>
        </p:nvSpPr>
        <p:spPr>
          <a:xfrm>
            <a:off x="3733749" y="2723542"/>
            <a:ext cx="4953051" cy="737417"/>
          </a:xfrm>
          <a:prstGeom prst="rect">
            <a:avLst/>
          </a:prstGeom>
        </p:spPr>
        <p:txBody>
          <a:bodyPr>
            <a:noAutofit/>
          </a:bodyPr>
          <a:lstStyle>
            <a:lvl1pPr marL="0" indent="0">
              <a:buNone/>
              <a:defRPr sz="14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2" name="Picture">
            <a:extLst>
              <a:ext uri="{FF2B5EF4-FFF2-40B4-BE49-F238E27FC236}">
                <a16:creationId xmlns:a16="http://schemas.microsoft.com/office/drawing/2014/main" id="{AA0F990B-C544-47FD-B660-9B95AC702D2C}"/>
              </a:ext>
            </a:extLst>
          </p:cNvPr>
          <p:cNvSpPr>
            <a:spLocks noGrp="1"/>
          </p:cNvSpPr>
          <p:nvPr>
            <p:ph type="pic" sz="quarter" idx="10"/>
          </p:nvPr>
        </p:nvSpPr>
        <p:spPr>
          <a:xfrm>
            <a:off x="457200" y="1162075"/>
            <a:ext cx="2819349" cy="2819349"/>
          </a:xfrm>
          <a:custGeom>
            <a:avLst/>
            <a:gdLst>
              <a:gd name="connsiteX0" fmla="*/ 1879566 w 3759132"/>
              <a:gd name="connsiteY0" fmla="*/ 0 h 3759132"/>
              <a:gd name="connsiteX1" fmla="*/ 3759132 w 3759132"/>
              <a:gd name="connsiteY1" fmla="*/ 1879566 h 3759132"/>
              <a:gd name="connsiteX2" fmla="*/ 1879566 w 3759132"/>
              <a:gd name="connsiteY2" fmla="*/ 3759132 h 3759132"/>
              <a:gd name="connsiteX3" fmla="*/ 0 w 3759132"/>
              <a:gd name="connsiteY3" fmla="*/ 1879566 h 3759132"/>
              <a:gd name="connsiteX4" fmla="*/ 1879566 w 3759132"/>
              <a:gd name="connsiteY4" fmla="*/ 0 h 3759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9132" h="3759132">
                <a:moveTo>
                  <a:pt x="1879566" y="0"/>
                </a:moveTo>
                <a:cubicBezTo>
                  <a:pt x="2917622" y="0"/>
                  <a:pt x="3759132" y="841510"/>
                  <a:pt x="3759132" y="1879566"/>
                </a:cubicBezTo>
                <a:cubicBezTo>
                  <a:pt x="3759132" y="2917622"/>
                  <a:pt x="2917622" y="3759132"/>
                  <a:pt x="1879566" y="3759132"/>
                </a:cubicBezTo>
                <a:cubicBezTo>
                  <a:pt x="841510" y="3759132"/>
                  <a:pt x="0" y="2917622"/>
                  <a:pt x="0" y="1879566"/>
                </a:cubicBezTo>
                <a:cubicBezTo>
                  <a:pt x="0" y="841510"/>
                  <a:pt x="841510" y="0"/>
                  <a:pt x="1879566" y="0"/>
                </a:cubicBezTo>
                <a:close/>
              </a:path>
            </a:pathLst>
          </a:custGeom>
        </p:spPr>
        <p:txBody>
          <a:bodyPr wrap="square">
            <a:noAutofit/>
          </a:bodyPr>
          <a:lstStyle>
            <a:lvl1pPr>
              <a:buNone/>
              <a:defRPr/>
            </a:lvl1pPr>
          </a:lstStyle>
          <a:p>
            <a:endParaRPr lang="id-ID" dirty="0"/>
          </a:p>
        </p:txBody>
      </p:sp>
      <p:sp>
        <p:nvSpPr>
          <p:cNvPr id="18" name="Picture Citation">
            <a:extLst>
              <a:ext uri="{FF2B5EF4-FFF2-40B4-BE49-F238E27FC236}">
                <a16:creationId xmlns:a16="http://schemas.microsoft.com/office/drawing/2014/main" id="{F501A6CF-A735-4626-98DA-9E8B0FD3122A}"/>
              </a:ext>
            </a:extLst>
          </p:cNvPr>
          <p:cNvSpPr>
            <a:spLocks noGrp="1"/>
          </p:cNvSpPr>
          <p:nvPr>
            <p:ph type="body" sz="quarter" idx="18" hasCustomPrompt="1"/>
          </p:nvPr>
        </p:nvSpPr>
        <p:spPr>
          <a:xfrm>
            <a:off x="1153476" y="4057377"/>
            <a:ext cx="1426796" cy="200055"/>
          </a:xfrm>
          <a:prstGeom prst="rect">
            <a:avLst/>
          </a:prstGeom>
        </p:spPr>
        <p:txBody>
          <a:bodyPr anchor="ctr"/>
          <a:lstStyle>
            <a:lvl1pPr algn="ct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3" name="Page Number">
            <a:extLst>
              <a:ext uri="{FF2B5EF4-FFF2-40B4-BE49-F238E27FC236}">
                <a16:creationId xmlns:a16="http://schemas.microsoft.com/office/drawing/2014/main" id="{9D01B63B-5697-4312-8E71-329C97791FCC}"/>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dirty="0">
              <a:solidFill>
                <a:schemeClr val="bg1">
                  <a:lumMod val="50000"/>
                </a:schemeClr>
              </a:solidFill>
              <a:latin typeface="+mj-lt"/>
            </a:endParaRPr>
          </a:p>
        </p:txBody>
      </p:sp>
      <p:pic>
        <p:nvPicPr>
          <p:cNvPr id="11" name="WSE logo">
            <a:extLst>
              <a:ext uri="{FF2B5EF4-FFF2-40B4-BE49-F238E27FC236}">
                <a16:creationId xmlns:a16="http://schemas.microsoft.com/office/drawing/2014/main" id="{72AF7E56-FAB2-4B4F-84DF-5DD134D27D5B}"/>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5263569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ullets and 2 Imag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315760-3E07-42D4-A21D-F0FD40BE70BA}"/>
              </a:ext>
              <a:ext uri="{C183D7F6-B498-43B3-948B-1728B52AA6E4}">
                <adec:decorative xmlns:adec="http://schemas.microsoft.com/office/drawing/2017/decorative" val="1"/>
              </a:ext>
            </a:extLst>
          </p:cNvPr>
          <p:cNvSpPr/>
          <p:nvPr userDrawn="1"/>
        </p:nvSpPr>
        <p:spPr>
          <a:xfrm>
            <a:off x="0" y="1"/>
            <a:ext cx="4268391" cy="26860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4" name="Title">
            <a:extLst>
              <a:ext uri="{FF2B5EF4-FFF2-40B4-BE49-F238E27FC236}">
                <a16:creationId xmlns:a16="http://schemas.microsoft.com/office/drawing/2014/main" id="{31B6ABB6-9249-43D4-9BFB-1F42958AF66B}"/>
              </a:ext>
            </a:extLst>
          </p:cNvPr>
          <p:cNvSpPr>
            <a:spLocks noGrp="1"/>
          </p:cNvSpPr>
          <p:nvPr>
            <p:ph type="title" hasCustomPrompt="1"/>
          </p:nvPr>
        </p:nvSpPr>
        <p:spPr>
          <a:xfrm>
            <a:off x="339437" y="148856"/>
            <a:ext cx="3588328" cy="869463"/>
          </a:xfrm>
          <a:prstGeom prst="rect">
            <a:avLst/>
          </a:prstGeom>
        </p:spPr>
        <p:txBody>
          <a:bodyPr anchor="b"/>
          <a:lstStyle>
            <a:lvl1pPr>
              <a:defRPr sz="3000" b="1">
                <a:solidFill>
                  <a:schemeClr val="bg1"/>
                </a:solidFill>
              </a:defRPr>
            </a:lvl1pPr>
          </a:lstStyle>
          <a:p>
            <a:r>
              <a:rPr lang="en-US" dirty="0"/>
              <a:t>Click to add title</a:t>
            </a:r>
          </a:p>
        </p:txBody>
      </p:sp>
      <p:sp>
        <p:nvSpPr>
          <p:cNvPr id="10" name="Rectangle 9">
            <a:extLst>
              <a:ext uri="{FF2B5EF4-FFF2-40B4-BE49-F238E27FC236}">
                <a16:creationId xmlns:a16="http://schemas.microsoft.com/office/drawing/2014/main" id="{E9AAC933-258D-4315-BE02-5E15627A047D}"/>
              </a:ext>
              <a:ext uri="{C183D7F6-B498-43B3-948B-1728B52AA6E4}">
                <adec:decorative xmlns:adec="http://schemas.microsoft.com/office/drawing/2017/decorative" val="1"/>
              </a:ext>
            </a:extLst>
          </p:cNvPr>
          <p:cNvSpPr/>
          <p:nvPr/>
        </p:nvSpPr>
        <p:spPr>
          <a:xfrm>
            <a:off x="426720" y="1018847"/>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13" name="Text">
            <a:extLst>
              <a:ext uri="{FF2B5EF4-FFF2-40B4-BE49-F238E27FC236}">
                <a16:creationId xmlns:a16="http://schemas.microsoft.com/office/drawing/2014/main" id="{90E77657-A0B6-49EF-B483-225CE89E5322}"/>
              </a:ext>
            </a:extLst>
          </p:cNvPr>
          <p:cNvSpPr>
            <a:spLocks noGrp="1"/>
          </p:cNvSpPr>
          <p:nvPr>
            <p:ph type="body" sz="quarter" idx="15" hasCustomPrompt="1"/>
          </p:nvPr>
        </p:nvSpPr>
        <p:spPr>
          <a:xfrm>
            <a:off x="339436" y="1378656"/>
            <a:ext cx="3588328" cy="737417"/>
          </a:xfrm>
          <a:prstGeom prst="rect">
            <a:avLst/>
          </a:prstGeom>
        </p:spPr>
        <p:txBody>
          <a:bodyPr>
            <a:noAutofit/>
          </a:bodyPr>
          <a:lstStyle>
            <a:lvl1pPr marL="0" indent="0">
              <a:buNone/>
              <a:defRPr sz="16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15" name="Bullets">
            <a:extLst>
              <a:ext uri="{FF2B5EF4-FFF2-40B4-BE49-F238E27FC236}">
                <a16:creationId xmlns:a16="http://schemas.microsoft.com/office/drawing/2014/main" id="{AED0488D-2197-437E-977B-1F0684754E1F}"/>
              </a:ext>
            </a:extLst>
          </p:cNvPr>
          <p:cNvSpPr>
            <a:spLocks noGrp="1"/>
          </p:cNvSpPr>
          <p:nvPr>
            <p:ph type="body" sz="quarter" idx="16" hasCustomPrompt="1"/>
          </p:nvPr>
        </p:nvSpPr>
        <p:spPr>
          <a:xfrm>
            <a:off x="4572000" y="3110345"/>
            <a:ext cx="4268624" cy="1614142"/>
          </a:xfrm>
          <a:prstGeom prst="rect">
            <a:avLst/>
          </a:prstGeom>
        </p:spPr>
        <p:txBody>
          <a:bodyPr>
            <a:noAutofit/>
          </a:bodyPr>
          <a:lstStyle>
            <a:lvl1pPr marL="230188" indent="-230188">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chemeClr val="bg2"/>
              </a:buClr>
              <a:buFont typeface="Courier New" panose="02070309020205020404" pitchFamily="49" charset="0"/>
              <a:buChar char="o"/>
              <a:defRPr sz="1600"/>
            </a:lvl2pPr>
            <a:lvl3pPr marL="914400" indent="-228600">
              <a:buClr>
                <a:schemeClr val="bg2"/>
              </a:buClr>
              <a:defRPr sz="1600"/>
            </a:lvl3pPr>
          </a:lstStyle>
          <a:p>
            <a:pPr lvl="0"/>
            <a:r>
              <a:rPr lang="en-US" noProof="0"/>
              <a:t>Click to add bullets</a:t>
            </a:r>
          </a:p>
          <a:p>
            <a:pPr lvl="1"/>
            <a:r>
              <a:rPr lang="en-US" noProof="0"/>
              <a:t>Second level</a:t>
            </a:r>
          </a:p>
          <a:p>
            <a:pPr lvl="2"/>
            <a:r>
              <a:rPr lang="en-US" noProof="0"/>
              <a:t>Third level</a:t>
            </a:r>
          </a:p>
        </p:txBody>
      </p:sp>
      <p:sp>
        <p:nvSpPr>
          <p:cNvPr id="7" name="Picture 1">
            <a:extLst>
              <a:ext uri="{FF2B5EF4-FFF2-40B4-BE49-F238E27FC236}">
                <a16:creationId xmlns:a16="http://schemas.microsoft.com/office/drawing/2014/main" id="{B026DFBA-6B10-4A30-8151-CF6F094DFC5D}"/>
              </a:ext>
            </a:extLst>
          </p:cNvPr>
          <p:cNvSpPr>
            <a:spLocks noGrp="1"/>
          </p:cNvSpPr>
          <p:nvPr>
            <p:ph type="pic" sz="quarter" idx="12"/>
          </p:nvPr>
        </p:nvSpPr>
        <p:spPr bwMode="auto">
          <a:xfrm>
            <a:off x="4268391" y="0"/>
            <a:ext cx="4875609" cy="2686049"/>
          </a:xfrm>
          <a:custGeom>
            <a:avLst/>
            <a:gdLst>
              <a:gd name="connsiteX0" fmla="*/ 0 w 6652591"/>
              <a:gd name="connsiteY0" fmla="*/ 0 h 3429000"/>
              <a:gd name="connsiteX1" fmla="*/ 6652591 w 6652591"/>
              <a:gd name="connsiteY1" fmla="*/ 0 h 3429000"/>
              <a:gd name="connsiteX2" fmla="*/ 6652591 w 6652591"/>
              <a:gd name="connsiteY2" fmla="*/ 3429000 h 3429000"/>
              <a:gd name="connsiteX3" fmla="*/ 0 w 6652591"/>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652591" h="3429000">
                <a:moveTo>
                  <a:pt x="0" y="0"/>
                </a:moveTo>
                <a:lnTo>
                  <a:pt x="6652591" y="0"/>
                </a:lnTo>
                <a:lnTo>
                  <a:pt x="6652591" y="3429000"/>
                </a:lnTo>
                <a:lnTo>
                  <a:pt x="0" y="3429000"/>
                </a:lnTo>
                <a:close/>
              </a:path>
            </a:pathLst>
          </a:cu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dirty="0"/>
          </a:p>
        </p:txBody>
      </p:sp>
      <p:sp>
        <p:nvSpPr>
          <p:cNvPr id="20" name="Picture 1 Citation">
            <a:extLst>
              <a:ext uri="{FF2B5EF4-FFF2-40B4-BE49-F238E27FC236}">
                <a16:creationId xmlns:a16="http://schemas.microsoft.com/office/drawing/2014/main" id="{934C4126-513D-4063-8159-9000EEF20C1B}"/>
              </a:ext>
            </a:extLst>
          </p:cNvPr>
          <p:cNvSpPr>
            <a:spLocks noGrp="1"/>
          </p:cNvSpPr>
          <p:nvPr>
            <p:ph type="body" sz="quarter" idx="19" hasCustomPrompt="1"/>
          </p:nvPr>
        </p:nvSpPr>
        <p:spPr>
          <a:xfrm>
            <a:off x="7413828" y="2686050"/>
            <a:ext cx="1426796" cy="205928"/>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6" name="Picture 2">
            <a:extLst>
              <a:ext uri="{FF2B5EF4-FFF2-40B4-BE49-F238E27FC236}">
                <a16:creationId xmlns:a16="http://schemas.microsoft.com/office/drawing/2014/main" id="{2F36CBD8-DA4E-4734-8794-822955545B20}"/>
              </a:ext>
            </a:extLst>
          </p:cNvPr>
          <p:cNvSpPr>
            <a:spLocks noGrp="1"/>
          </p:cNvSpPr>
          <p:nvPr>
            <p:ph type="pic" sz="quarter" idx="11"/>
          </p:nvPr>
        </p:nvSpPr>
        <p:spPr bwMode="auto">
          <a:xfrm>
            <a:off x="6928" y="2686050"/>
            <a:ext cx="4268390" cy="2457450"/>
          </a:xfrm>
          <a:custGeom>
            <a:avLst/>
            <a:gdLst>
              <a:gd name="connsiteX0" fmla="*/ 0 w 2584174"/>
              <a:gd name="connsiteY0" fmla="*/ 0 h 3710609"/>
              <a:gd name="connsiteX1" fmla="*/ 2584174 w 2584174"/>
              <a:gd name="connsiteY1" fmla="*/ 0 h 3710609"/>
              <a:gd name="connsiteX2" fmla="*/ 2584174 w 2584174"/>
              <a:gd name="connsiteY2" fmla="*/ 3710609 h 3710609"/>
              <a:gd name="connsiteX3" fmla="*/ 0 w 2584174"/>
              <a:gd name="connsiteY3" fmla="*/ 3710609 h 3710609"/>
            </a:gdLst>
            <a:ahLst/>
            <a:cxnLst>
              <a:cxn ang="0">
                <a:pos x="connsiteX0" y="connsiteY0"/>
              </a:cxn>
              <a:cxn ang="0">
                <a:pos x="connsiteX1" y="connsiteY1"/>
              </a:cxn>
              <a:cxn ang="0">
                <a:pos x="connsiteX2" y="connsiteY2"/>
              </a:cxn>
              <a:cxn ang="0">
                <a:pos x="connsiteX3" y="connsiteY3"/>
              </a:cxn>
            </a:cxnLst>
            <a:rect l="l" t="t" r="r" b="b"/>
            <a:pathLst>
              <a:path w="2584174" h="3710609">
                <a:moveTo>
                  <a:pt x="0" y="0"/>
                </a:moveTo>
                <a:lnTo>
                  <a:pt x="2584174" y="0"/>
                </a:lnTo>
                <a:lnTo>
                  <a:pt x="2584174" y="3710609"/>
                </a:lnTo>
                <a:lnTo>
                  <a:pt x="0" y="3710609"/>
                </a:lnTo>
                <a:close/>
              </a:path>
            </a:pathLst>
          </a:cu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dirty="0"/>
          </a:p>
        </p:txBody>
      </p:sp>
      <p:sp>
        <p:nvSpPr>
          <p:cNvPr id="19" name="Picture 2 Citation">
            <a:extLst>
              <a:ext uri="{FF2B5EF4-FFF2-40B4-BE49-F238E27FC236}">
                <a16:creationId xmlns:a16="http://schemas.microsoft.com/office/drawing/2014/main" id="{84787030-AF2E-40DC-BF01-B82036902638}"/>
              </a:ext>
            </a:extLst>
          </p:cNvPr>
          <p:cNvSpPr>
            <a:spLocks noGrp="1"/>
          </p:cNvSpPr>
          <p:nvPr>
            <p:ph type="body" sz="quarter" idx="18" hasCustomPrompt="1"/>
          </p:nvPr>
        </p:nvSpPr>
        <p:spPr>
          <a:xfrm>
            <a:off x="4275318" y="4860168"/>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8" name="Page Number">
            <a:extLst>
              <a:ext uri="{FF2B5EF4-FFF2-40B4-BE49-F238E27FC236}">
                <a16:creationId xmlns:a16="http://schemas.microsoft.com/office/drawing/2014/main" id="{5B1CCA31-5A25-479D-AD67-186535D4878C}"/>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dirty="0">
              <a:solidFill>
                <a:schemeClr val="bg1">
                  <a:lumMod val="50000"/>
                </a:schemeClr>
              </a:solidFill>
              <a:latin typeface="+mj-lt"/>
            </a:endParaRPr>
          </a:p>
        </p:txBody>
      </p:sp>
      <p:pic>
        <p:nvPicPr>
          <p:cNvPr id="17" name="WSE logo">
            <a:extLst>
              <a:ext uri="{FF2B5EF4-FFF2-40B4-BE49-F238E27FC236}">
                <a16:creationId xmlns:a16="http://schemas.microsoft.com/office/drawing/2014/main" id="{35AF0EDF-51BB-4438-8F46-7DF1B21E6A6D}"/>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1801474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and Bullets - Light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90ABE2-A37C-4759-BB33-9EAD1E88A796}"/>
              </a:ext>
              <a:ext uri="{C183D7F6-B498-43B3-948B-1728B52AA6E4}">
                <adec:decorative xmlns:adec="http://schemas.microsoft.com/office/drawing/2017/decorative" val="1"/>
              </a:ext>
            </a:extLst>
          </p:cNvPr>
          <p:cNvSpPr/>
          <p:nvPr userDrawn="1"/>
        </p:nvSpPr>
        <p:spPr>
          <a:xfrm>
            <a:off x="5651016" y="455556"/>
            <a:ext cx="3492984" cy="309364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1" name="Title">
            <a:extLst>
              <a:ext uri="{FF2B5EF4-FFF2-40B4-BE49-F238E27FC236}">
                <a16:creationId xmlns:a16="http://schemas.microsoft.com/office/drawing/2014/main" id="{CB799A64-7BA6-4F73-8C2E-53459D5C88A8}"/>
              </a:ext>
            </a:extLst>
          </p:cNvPr>
          <p:cNvSpPr>
            <a:spLocks noGrp="1"/>
          </p:cNvSpPr>
          <p:nvPr>
            <p:ph type="title" hasCustomPrompt="1"/>
          </p:nvPr>
        </p:nvSpPr>
        <p:spPr>
          <a:xfrm>
            <a:off x="533920" y="99237"/>
            <a:ext cx="4581006" cy="865424"/>
          </a:xfrm>
          <a:prstGeom prst="rect">
            <a:avLst/>
          </a:prstGeom>
        </p:spPr>
        <p:txBody>
          <a:bodyPr anchor="b"/>
          <a:lstStyle>
            <a:lvl1pPr>
              <a:defRPr sz="3000" b="1">
                <a:solidFill>
                  <a:schemeClr val="tx2"/>
                </a:solidFill>
              </a:defRPr>
            </a:lvl1pPr>
          </a:lstStyle>
          <a:p>
            <a:r>
              <a:rPr lang="en-US" dirty="0"/>
              <a:t>Click to add title</a:t>
            </a: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Bullets">
            <a:extLst>
              <a:ext uri="{FF2B5EF4-FFF2-40B4-BE49-F238E27FC236}">
                <a16:creationId xmlns:a16="http://schemas.microsoft.com/office/drawing/2014/main" id="{943C2D0A-A157-470D-A872-D9191D23B66F}"/>
              </a:ext>
            </a:extLst>
          </p:cNvPr>
          <p:cNvSpPr>
            <a:spLocks noGrp="1"/>
          </p:cNvSpPr>
          <p:nvPr>
            <p:ph type="body" sz="quarter" idx="16" hasCustomPrompt="1"/>
          </p:nvPr>
        </p:nvSpPr>
        <p:spPr>
          <a:xfrm>
            <a:off x="542925" y="1430584"/>
            <a:ext cx="3571875" cy="3134272"/>
          </a:xfrm>
          <a:prstGeom prst="rect">
            <a:avLst/>
          </a:prstGeom>
        </p:spPr>
        <p:txBody>
          <a:bodyPr>
            <a:noAutofit/>
          </a:bodyPr>
          <a:lstStyle>
            <a:lvl1pPr marL="258366" indent="-258366">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chemeClr val="bg2"/>
              </a:buClr>
              <a:buFont typeface="Courier New" panose="02070309020205020404" pitchFamily="49" charset="0"/>
              <a:buChar char="o"/>
              <a:defRPr sz="1600"/>
            </a:lvl2pPr>
            <a:lvl3pPr marL="914400" indent="-228600">
              <a:buClr>
                <a:schemeClr val="bg2"/>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572000" y="1430584"/>
            <a:ext cx="4114800" cy="3134272"/>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dirty="0"/>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dirty="0">
              <a:solidFill>
                <a:schemeClr val="bg1">
                  <a:lumMod val="50000"/>
                </a:schemeClr>
              </a:solidFill>
              <a:latin typeface="+mj-lt"/>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0267250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and Bullets - Dark Blue">
    <p:spTree>
      <p:nvGrpSpPr>
        <p:cNvPr id="1" name=""/>
        <p:cNvGrpSpPr/>
        <p:nvPr/>
      </p:nvGrpSpPr>
      <p:grpSpPr>
        <a:xfrm>
          <a:off x="0" y="0"/>
          <a:ext cx="0" cy="0"/>
          <a:chOff x="0" y="0"/>
          <a:chExt cx="0" cy="0"/>
        </a:xfrm>
      </p:grpSpPr>
      <p:sp>
        <p:nvSpPr>
          <p:cNvPr id="12" name="Title">
            <a:extLst>
              <a:ext uri="{FF2B5EF4-FFF2-40B4-BE49-F238E27FC236}">
                <a16:creationId xmlns:a16="http://schemas.microsoft.com/office/drawing/2014/main" id="{185CA7AE-7686-4662-B756-DCF209F5877D}"/>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17" name="Rectangle 16">
            <a:extLst>
              <a:ext uri="{FF2B5EF4-FFF2-40B4-BE49-F238E27FC236}">
                <a16:creationId xmlns:a16="http://schemas.microsoft.com/office/drawing/2014/main" id="{0ADDFDD8-D646-43B5-AA68-7BD2BA874478}"/>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E92F1646-A3CA-40D6-8C82-88AB9B10A843}"/>
              </a:ext>
              <a:ext uri="{C183D7F6-B498-43B3-948B-1728B52AA6E4}">
                <adec:decorative xmlns:adec="http://schemas.microsoft.com/office/drawing/2017/decorative" val="1"/>
              </a:ext>
            </a:extLst>
          </p:cNvPr>
          <p:cNvSpPr/>
          <p:nvPr userDrawn="1"/>
        </p:nvSpPr>
        <p:spPr>
          <a:xfrm>
            <a:off x="4572000" y="1426369"/>
            <a:ext cx="4572000" cy="2743200"/>
          </a:xfrm>
          <a:prstGeom prst="rect">
            <a:avLst/>
          </a:prstGeom>
          <a:solidFill>
            <a:srgbClr val="092C7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0A091B"/>
              </a:solidFill>
              <a:latin typeface="Roboto"/>
            </a:endParaRPr>
          </a:p>
        </p:txBody>
      </p:sp>
      <p:sp>
        <p:nvSpPr>
          <p:cNvPr id="6" name="Picture"/>
          <p:cNvSpPr>
            <a:spLocks noGrp="1"/>
          </p:cNvSpPr>
          <p:nvPr>
            <p:ph type="pic" sz="quarter" idx="11"/>
          </p:nvPr>
        </p:nvSpPr>
        <p:spPr>
          <a:xfrm>
            <a:off x="0" y="1426369"/>
            <a:ext cx="4572000" cy="2743200"/>
          </a:xfrm>
          <a:prstGeom prst="rect">
            <a:avLst/>
          </a:prstGeom>
        </p:spPr>
        <p:txBody>
          <a:bodyPr/>
          <a:lstStyle>
            <a:lvl1pPr>
              <a:buNone/>
              <a:defRPr/>
            </a:lvl1pPr>
          </a:lstStyle>
          <a:p>
            <a:endParaRPr lang="uk-UA" dirty="0"/>
          </a:p>
        </p:txBody>
      </p:sp>
      <p:sp>
        <p:nvSpPr>
          <p:cNvPr id="14" name="Picture Citation">
            <a:extLst>
              <a:ext uri="{FF2B5EF4-FFF2-40B4-BE49-F238E27FC236}">
                <a16:creationId xmlns:a16="http://schemas.microsoft.com/office/drawing/2014/main" id="{B589D318-66FA-4A72-983A-051B97FE811F}"/>
              </a:ext>
            </a:extLst>
          </p:cNvPr>
          <p:cNvSpPr>
            <a:spLocks noGrp="1"/>
          </p:cNvSpPr>
          <p:nvPr>
            <p:ph type="body" sz="quarter" idx="18" hasCustomPrompt="1"/>
          </p:nvPr>
        </p:nvSpPr>
        <p:spPr>
          <a:xfrm>
            <a:off x="0" y="416956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1" name="Text">
            <a:extLst>
              <a:ext uri="{FF2B5EF4-FFF2-40B4-BE49-F238E27FC236}">
                <a16:creationId xmlns:a16="http://schemas.microsoft.com/office/drawing/2014/main" id="{4F3CE606-8D56-4BB0-B849-C27882F536E4}"/>
              </a:ext>
            </a:extLst>
          </p:cNvPr>
          <p:cNvSpPr>
            <a:spLocks noGrp="1"/>
          </p:cNvSpPr>
          <p:nvPr>
            <p:ph type="body" sz="quarter" idx="16" hasCustomPrompt="1"/>
          </p:nvPr>
        </p:nvSpPr>
        <p:spPr>
          <a:xfrm>
            <a:off x="5019675" y="1797844"/>
            <a:ext cx="3676650" cy="2000250"/>
          </a:xfrm>
          <a:prstGeom prst="rect">
            <a:avLst/>
          </a:prstGeom>
        </p:spPr>
        <p:txBody>
          <a:bodyPr>
            <a:noAutofit/>
          </a:bodyPr>
          <a:lstStyle>
            <a:lvl1pPr marL="0" indent="0" algn="l">
              <a:buNone/>
              <a:defRPr sz="16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13" name="Page Number">
            <a:extLst>
              <a:ext uri="{FF2B5EF4-FFF2-40B4-BE49-F238E27FC236}">
                <a16:creationId xmlns:a16="http://schemas.microsoft.com/office/drawing/2014/main" id="{117BC372-4338-4AC5-A7EE-13FBCB2E04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dirty="0">
              <a:solidFill>
                <a:schemeClr val="bg1">
                  <a:lumMod val="50000"/>
                </a:schemeClr>
              </a:solidFill>
              <a:latin typeface="+mj-lt"/>
            </a:endParaRPr>
          </a:p>
        </p:txBody>
      </p:sp>
      <p:pic>
        <p:nvPicPr>
          <p:cNvPr id="15" name="WSE logo">
            <a:extLst>
              <a:ext uri="{FF2B5EF4-FFF2-40B4-BE49-F238E27FC236}">
                <a16:creationId xmlns:a16="http://schemas.microsoft.com/office/drawing/2014/main" id="{07ACA5C5-BCA5-44A5-85C5-A0ABBF4EC4EF}"/>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069967019"/>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g Image and Qu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AEB5493-B3A2-40C1-8BB1-AB892AD7FCC5}"/>
              </a:ext>
              <a:ext uri="{C183D7F6-B498-43B3-948B-1728B52AA6E4}">
                <adec:decorative xmlns:adec="http://schemas.microsoft.com/office/drawing/2017/decorative" val="1"/>
              </a:ext>
            </a:extLst>
          </p:cNvPr>
          <p:cNvSpPr/>
          <p:nvPr userDrawn="1"/>
        </p:nvSpPr>
        <p:spPr>
          <a:xfrm>
            <a:off x="1" y="-2"/>
            <a:ext cx="3122840" cy="51435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Source Serif Pro" panose="02040603050405020204" pitchFamily="18" charset="0"/>
              <a:ea typeface="Source Serif Pro" panose="02040603050405020204" pitchFamily="18" charset="0"/>
              <a:cs typeface="+mn-cs"/>
            </a:endParaRPr>
          </a:p>
        </p:txBody>
      </p:sp>
      <p:sp>
        <p:nvSpPr>
          <p:cNvPr id="2" name="Picture">
            <a:extLst>
              <a:ext uri="{FF2B5EF4-FFF2-40B4-BE49-F238E27FC236}">
                <a16:creationId xmlns:a16="http://schemas.microsoft.com/office/drawing/2014/main" id="{FBF9887D-E6B3-4215-89CB-6D0E9B71B902}"/>
              </a:ext>
            </a:extLst>
          </p:cNvPr>
          <p:cNvSpPr>
            <a:spLocks noGrp="1"/>
          </p:cNvSpPr>
          <p:nvPr>
            <p:ph type="pic" sz="quarter" idx="26"/>
          </p:nvPr>
        </p:nvSpPr>
        <p:spPr bwMode="auto">
          <a:xfrm>
            <a:off x="857251" y="1248603"/>
            <a:ext cx="4531178" cy="2646293"/>
          </a:xfrm>
          <a:custGeom>
            <a:avLst/>
            <a:gdLst>
              <a:gd name="connsiteX0" fmla="*/ 0 w 6089373"/>
              <a:gd name="connsiteY0" fmla="*/ 0 h 3528391"/>
              <a:gd name="connsiteX1" fmla="*/ 6089373 w 6089373"/>
              <a:gd name="connsiteY1" fmla="*/ 0 h 3528391"/>
              <a:gd name="connsiteX2" fmla="*/ 6089373 w 6089373"/>
              <a:gd name="connsiteY2" fmla="*/ 3528391 h 3528391"/>
              <a:gd name="connsiteX3" fmla="*/ 0 w 6089373"/>
              <a:gd name="connsiteY3" fmla="*/ 3528391 h 3528391"/>
            </a:gdLst>
            <a:ahLst/>
            <a:cxnLst>
              <a:cxn ang="0">
                <a:pos x="connsiteX0" y="connsiteY0"/>
              </a:cxn>
              <a:cxn ang="0">
                <a:pos x="connsiteX1" y="connsiteY1"/>
              </a:cxn>
              <a:cxn ang="0">
                <a:pos x="connsiteX2" y="connsiteY2"/>
              </a:cxn>
              <a:cxn ang="0">
                <a:pos x="connsiteX3" y="connsiteY3"/>
              </a:cxn>
            </a:cxnLst>
            <a:rect l="l" t="t" r="r" b="b"/>
            <a:pathLst>
              <a:path w="6089373" h="3528391">
                <a:moveTo>
                  <a:pt x="0" y="0"/>
                </a:moveTo>
                <a:lnTo>
                  <a:pt x="6089373" y="0"/>
                </a:lnTo>
                <a:lnTo>
                  <a:pt x="6089373" y="3528391"/>
                </a:lnTo>
                <a:lnTo>
                  <a:pt x="0" y="3528391"/>
                </a:lnTo>
                <a:close/>
              </a:path>
            </a:pathLst>
          </a:cu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dirty="0"/>
          </a:p>
        </p:txBody>
      </p:sp>
      <p:sp>
        <p:nvSpPr>
          <p:cNvPr id="11" name="Picture Citation">
            <a:extLst>
              <a:ext uri="{FF2B5EF4-FFF2-40B4-BE49-F238E27FC236}">
                <a16:creationId xmlns:a16="http://schemas.microsoft.com/office/drawing/2014/main" id="{AD6D53B2-B358-42B0-8674-1675EB1C62AF}"/>
              </a:ext>
            </a:extLst>
          </p:cNvPr>
          <p:cNvSpPr>
            <a:spLocks noGrp="1"/>
          </p:cNvSpPr>
          <p:nvPr>
            <p:ph type="body" sz="quarter" idx="18" hasCustomPrompt="1"/>
          </p:nvPr>
        </p:nvSpPr>
        <p:spPr>
          <a:xfrm>
            <a:off x="857251" y="3908750"/>
            <a:ext cx="1426796" cy="200055"/>
          </a:xfrm>
          <a:prstGeom prst="rect">
            <a:avLst/>
          </a:prstGeom>
        </p:spPr>
        <p:txBody>
          <a:bodyPr anchor="ctr"/>
          <a:lstStyle>
            <a:lvl1pPr algn="l">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7" name="Icon">
            <a:extLst>
              <a:ext uri="{FF2B5EF4-FFF2-40B4-BE49-F238E27FC236}">
                <a16:creationId xmlns:a16="http://schemas.microsoft.com/office/drawing/2014/main" id="{FE8CABBD-9B77-4E67-9A9B-7336CC8B4135}"/>
              </a:ext>
              <a:ext uri="{C183D7F6-B498-43B3-948B-1728B52AA6E4}">
                <adec:decorative xmlns:adec="http://schemas.microsoft.com/office/drawing/2017/decorative" val="1"/>
              </a:ext>
            </a:extLst>
          </p:cNvPr>
          <p:cNvSpPr>
            <a:spLocks noChangeArrowheads="1"/>
          </p:cNvSpPr>
          <p:nvPr/>
        </p:nvSpPr>
        <p:spPr bwMode="auto">
          <a:xfrm>
            <a:off x="7095297" y="1629793"/>
            <a:ext cx="339420" cy="288112"/>
          </a:xfrm>
          <a:custGeom>
            <a:avLst/>
            <a:gdLst>
              <a:gd name="T0" fmla="*/ 350 w 759"/>
              <a:gd name="T1" fmla="*/ 379 h 642"/>
              <a:gd name="T2" fmla="*/ 350 w 759"/>
              <a:gd name="T3" fmla="*/ 554 h 642"/>
              <a:gd name="T4" fmla="*/ 263 w 759"/>
              <a:gd name="T5" fmla="*/ 641 h 642"/>
              <a:gd name="T6" fmla="*/ 88 w 759"/>
              <a:gd name="T7" fmla="*/ 641 h 642"/>
              <a:gd name="T8" fmla="*/ 0 w 759"/>
              <a:gd name="T9" fmla="*/ 554 h 642"/>
              <a:gd name="T10" fmla="*/ 0 w 759"/>
              <a:gd name="T11" fmla="*/ 233 h 642"/>
              <a:gd name="T12" fmla="*/ 233 w 759"/>
              <a:gd name="T13" fmla="*/ 0 h 642"/>
              <a:gd name="T14" fmla="*/ 263 w 759"/>
              <a:gd name="T15" fmla="*/ 0 h 642"/>
              <a:gd name="T16" fmla="*/ 292 w 759"/>
              <a:gd name="T17" fmla="*/ 29 h 642"/>
              <a:gd name="T18" fmla="*/ 292 w 759"/>
              <a:gd name="T19" fmla="*/ 87 h 642"/>
              <a:gd name="T20" fmla="*/ 263 w 759"/>
              <a:gd name="T21" fmla="*/ 116 h 642"/>
              <a:gd name="T22" fmla="*/ 233 w 759"/>
              <a:gd name="T23" fmla="*/ 116 h 642"/>
              <a:gd name="T24" fmla="*/ 117 w 759"/>
              <a:gd name="T25" fmla="*/ 233 h 642"/>
              <a:gd name="T26" fmla="*/ 117 w 759"/>
              <a:gd name="T27" fmla="*/ 248 h 642"/>
              <a:gd name="T28" fmla="*/ 161 w 759"/>
              <a:gd name="T29" fmla="*/ 291 h 642"/>
              <a:gd name="T30" fmla="*/ 263 w 759"/>
              <a:gd name="T31" fmla="*/ 291 h 642"/>
              <a:gd name="T32" fmla="*/ 350 w 759"/>
              <a:gd name="T33" fmla="*/ 379 h 642"/>
              <a:gd name="T34" fmla="*/ 758 w 759"/>
              <a:gd name="T35" fmla="*/ 379 h 642"/>
              <a:gd name="T36" fmla="*/ 758 w 759"/>
              <a:gd name="T37" fmla="*/ 554 h 642"/>
              <a:gd name="T38" fmla="*/ 671 w 759"/>
              <a:gd name="T39" fmla="*/ 641 h 642"/>
              <a:gd name="T40" fmla="*/ 496 w 759"/>
              <a:gd name="T41" fmla="*/ 641 h 642"/>
              <a:gd name="T42" fmla="*/ 408 w 759"/>
              <a:gd name="T43" fmla="*/ 554 h 642"/>
              <a:gd name="T44" fmla="*/ 408 w 759"/>
              <a:gd name="T45" fmla="*/ 233 h 642"/>
              <a:gd name="T46" fmla="*/ 642 w 759"/>
              <a:gd name="T47" fmla="*/ 0 h 642"/>
              <a:gd name="T48" fmla="*/ 671 w 759"/>
              <a:gd name="T49" fmla="*/ 0 h 642"/>
              <a:gd name="T50" fmla="*/ 700 w 759"/>
              <a:gd name="T51" fmla="*/ 29 h 642"/>
              <a:gd name="T52" fmla="*/ 700 w 759"/>
              <a:gd name="T53" fmla="*/ 87 h 642"/>
              <a:gd name="T54" fmla="*/ 671 w 759"/>
              <a:gd name="T55" fmla="*/ 116 h 642"/>
              <a:gd name="T56" fmla="*/ 642 w 759"/>
              <a:gd name="T57" fmla="*/ 116 h 642"/>
              <a:gd name="T58" fmla="*/ 525 w 759"/>
              <a:gd name="T59" fmla="*/ 233 h 642"/>
              <a:gd name="T60" fmla="*/ 525 w 759"/>
              <a:gd name="T61" fmla="*/ 248 h 642"/>
              <a:gd name="T62" fmla="*/ 569 w 759"/>
              <a:gd name="T63" fmla="*/ 291 h 642"/>
              <a:gd name="T64" fmla="*/ 671 w 759"/>
              <a:gd name="T65" fmla="*/ 291 h 642"/>
              <a:gd name="T66" fmla="*/ 758 w 759"/>
              <a:gd name="T67" fmla="*/ 379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59" h="642">
                <a:moveTo>
                  <a:pt x="350" y="379"/>
                </a:moveTo>
                <a:lnTo>
                  <a:pt x="350" y="554"/>
                </a:lnTo>
                <a:cubicBezTo>
                  <a:pt x="350" y="602"/>
                  <a:pt x="311" y="641"/>
                  <a:pt x="263" y="641"/>
                </a:cubicBezTo>
                <a:lnTo>
                  <a:pt x="88" y="641"/>
                </a:lnTo>
                <a:cubicBezTo>
                  <a:pt x="39" y="641"/>
                  <a:pt x="0" y="602"/>
                  <a:pt x="0" y="554"/>
                </a:cubicBezTo>
                <a:lnTo>
                  <a:pt x="0" y="233"/>
                </a:lnTo>
                <a:cubicBezTo>
                  <a:pt x="0" y="105"/>
                  <a:pt x="105" y="0"/>
                  <a:pt x="233" y="0"/>
                </a:cubicBezTo>
                <a:lnTo>
                  <a:pt x="263" y="0"/>
                </a:lnTo>
                <a:cubicBezTo>
                  <a:pt x="279" y="0"/>
                  <a:pt x="292" y="13"/>
                  <a:pt x="292" y="29"/>
                </a:cubicBezTo>
                <a:lnTo>
                  <a:pt x="292" y="87"/>
                </a:lnTo>
                <a:cubicBezTo>
                  <a:pt x="292" y="103"/>
                  <a:pt x="279" y="116"/>
                  <a:pt x="263" y="116"/>
                </a:cubicBezTo>
                <a:lnTo>
                  <a:pt x="233" y="116"/>
                </a:lnTo>
                <a:cubicBezTo>
                  <a:pt x="169" y="116"/>
                  <a:pt x="117" y="169"/>
                  <a:pt x="117" y="233"/>
                </a:cubicBezTo>
                <a:lnTo>
                  <a:pt x="117" y="248"/>
                </a:lnTo>
                <a:cubicBezTo>
                  <a:pt x="117" y="272"/>
                  <a:pt x="136" y="291"/>
                  <a:pt x="161" y="291"/>
                </a:cubicBezTo>
                <a:lnTo>
                  <a:pt x="263" y="291"/>
                </a:lnTo>
                <a:cubicBezTo>
                  <a:pt x="311" y="291"/>
                  <a:pt x="350" y="330"/>
                  <a:pt x="350" y="379"/>
                </a:cubicBezTo>
                <a:close/>
                <a:moveTo>
                  <a:pt x="758" y="379"/>
                </a:moveTo>
                <a:lnTo>
                  <a:pt x="758" y="554"/>
                </a:lnTo>
                <a:cubicBezTo>
                  <a:pt x="758" y="602"/>
                  <a:pt x="719" y="641"/>
                  <a:pt x="671" y="641"/>
                </a:cubicBezTo>
                <a:lnTo>
                  <a:pt x="496" y="641"/>
                </a:lnTo>
                <a:cubicBezTo>
                  <a:pt x="447" y="641"/>
                  <a:pt x="408" y="602"/>
                  <a:pt x="408" y="554"/>
                </a:cubicBezTo>
                <a:lnTo>
                  <a:pt x="408" y="233"/>
                </a:lnTo>
                <a:cubicBezTo>
                  <a:pt x="408" y="105"/>
                  <a:pt x="513" y="0"/>
                  <a:pt x="642" y="0"/>
                </a:cubicBezTo>
                <a:lnTo>
                  <a:pt x="671" y="0"/>
                </a:lnTo>
                <a:cubicBezTo>
                  <a:pt x="687" y="0"/>
                  <a:pt x="700" y="13"/>
                  <a:pt x="700" y="29"/>
                </a:cubicBezTo>
                <a:lnTo>
                  <a:pt x="700" y="87"/>
                </a:lnTo>
                <a:cubicBezTo>
                  <a:pt x="700" y="103"/>
                  <a:pt x="687" y="116"/>
                  <a:pt x="671" y="116"/>
                </a:cubicBezTo>
                <a:lnTo>
                  <a:pt x="642" y="116"/>
                </a:lnTo>
                <a:cubicBezTo>
                  <a:pt x="577" y="116"/>
                  <a:pt x="525" y="169"/>
                  <a:pt x="525" y="233"/>
                </a:cubicBezTo>
                <a:lnTo>
                  <a:pt x="525" y="248"/>
                </a:lnTo>
                <a:cubicBezTo>
                  <a:pt x="525" y="272"/>
                  <a:pt x="545" y="291"/>
                  <a:pt x="569" y="291"/>
                </a:cubicBezTo>
                <a:lnTo>
                  <a:pt x="671" y="291"/>
                </a:lnTo>
                <a:cubicBezTo>
                  <a:pt x="719" y="291"/>
                  <a:pt x="758" y="330"/>
                  <a:pt x="758" y="379"/>
                </a:cubicBezTo>
                <a:close/>
              </a:path>
            </a:pathLst>
          </a:custGeom>
          <a:solidFill>
            <a:srgbClr val="69ACE5"/>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1pPr>
            <a:lvl2pPr marL="742950" indent="-28575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2pPr>
            <a:lvl3pPr marL="11430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3pPr>
            <a:lvl4pPr marL="16002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4pPr>
            <a:lvl5pPr marL="20574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5pPr>
            <a:lvl6pPr marL="2286000" algn="l" defTabSz="457200" rtl="0" eaLnBrk="1" latinLnBrk="0" hangingPunct="1">
              <a:defRPr kern="1200">
                <a:solidFill>
                  <a:schemeClr val="tx1"/>
                </a:solidFill>
                <a:latin typeface="Arial" charset="0"/>
                <a:ea typeface="SimSun" charset="0"/>
                <a:cs typeface="SimSun" charset="0"/>
              </a:defRPr>
            </a:lvl6pPr>
            <a:lvl7pPr marL="2743200" algn="l" defTabSz="457200" rtl="0" eaLnBrk="1" latinLnBrk="0" hangingPunct="1">
              <a:defRPr kern="1200">
                <a:solidFill>
                  <a:schemeClr val="tx1"/>
                </a:solidFill>
                <a:latin typeface="Arial" charset="0"/>
                <a:ea typeface="SimSun" charset="0"/>
                <a:cs typeface="SimSun" charset="0"/>
              </a:defRPr>
            </a:lvl7pPr>
            <a:lvl8pPr marL="3200400" algn="l" defTabSz="457200" rtl="0" eaLnBrk="1" latinLnBrk="0" hangingPunct="1">
              <a:defRPr kern="1200">
                <a:solidFill>
                  <a:schemeClr val="tx1"/>
                </a:solidFill>
                <a:latin typeface="Arial" charset="0"/>
                <a:ea typeface="SimSun" charset="0"/>
                <a:cs typeface="SimSun" charset="0"/>
              </a:defRPr>
            </a:lvl8pPr>
            <a:lvl9pPr marL="3657600" algn="l" defTabSz="457200" rtl="0" eaLnBrk="1" latinLnBrk="0" hangingPunct="1">
              <a:defRPr kern="1200">
                <a:solidFill>
                  <a:schemeClr val="tx1"/>
                </a:solidFill>
                <a:latin typeface="Arial" charset="0"/>
                <a:ea typeface="SimSun" charset="0"/>
                <a:cs typeface="SimSun" charset="0"/>
              </a:defRPr>
            </a:lvl9pPr>
          </a:lstStyle>
          <a:p>
            <a:pPr marL="0" marR="0" lvl="0" indent="0" algn="l" defTabSz="342900" rtl="0" eaLnBrk="1"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1350" b="0" i="0" u="none" strike="noStrike" kern="1200" cap="none" spc="0" normalizeH="0" baseline="0" noProof="0" dirty="0">
              <a:ln>
                <a:noFill/>
              </a:ln>
              <a:solidFill>
                <a:srgbClr val="E2BC00"/>
              </a:solidFill>
              <a:effectLst/>
              <a:uLnTx/>
              <a:uFillTx/>
              <a:latin typeface="Source Serif Pro" panose="02040603050405020204" pitchFamily="18" charset="0"/>
              <a:ea typeface="Source Serif Pro" panose="02040603050405020204" pitchFamily="18" charset="0"/>
            </a:endParaRPr>
          </a:p>
        </p:txBody>
      </p:sp>
      <p:sp>
        <p:nvSpPr>
          <p:cNvPr id="10" name="Quote">
            <a:extLst>
              <a:ext uri="{FF2B5EF4-FFF2-40B4-BE49-F238E27FC236}">
                <a16:creationId xmlns:a16="http://schemas.microsoft.com/office/drawing/2014/main" id="{D569EA10-43E0-4BEE-B214-09F7B8A23227}"/>
              </a:ext>
            </a:extLst>
          </p:cNvPr>
          <p:cNvSpPr>
            <a:spLocks noGrp="1"/>
          </p:cNvSpPr>
          <p:nvPr>
            <p:ph type="body" sz="quarter" idx="15" hasCustomPrompt="1"/>
          </p:nvPr>
        </p:nvSpPr>
        <p:spPr>
          <a:xfrm>
            <a:off x="6038633" y="2149100"/>
            <a:ext cx="2452748" cy="1361768"/>
          </a:xfrm>
          <a:prstGeom prst="rect">
            <a:avLst/>
          </a:prstGeom>
        </p:spPr>
        <p:txBody>
          <a:bodyPr>
            <a:noAutofit/>
          </a:bodyPr>
          <a:lstStyle>
            <a:lvl1pPr marL="0" indent="0" algn="ctr">
              <a:buNone/>
              <a:defRPr sz="1200" b="1" i="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quote</a:t>
            </a:r>
          </a:p>
        </p:txBody>
      </p:sp>
      <p:sp>
        <p:nvSpPr>
          <p:cNvPr id="9" name="Page Number">
            <a:extLst>
              <a:ext uri="{FF2B5EF4-FFF2-40B4-BE49-F238E27FC236}">
                <a16:creationId xmlns:a16="http://schemas.microsoft.com/office/drawing/2014/main" id="{EEE55CF8-625E-4400-8F6B-ECBACA3EBA59}"/>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dirty="0">
              <a:solidFill>
                <a:schemeClr val="bg1">
                  <a:lumMod val="50000"/>
                </a:schemeClr>
              </a:solidFill>
              <a:latin typeface="+mj-lt"/>
            </a:endParaRPr>
          </a:p>
        </p:txBody>
      </p:sp>
    </p:spTree>
    <p:extLst>
      <p:ext uri="{BB962C8B-B14F-4D97-AF65-F5344CB8AC3E}">
        <p14:creationId xmlns:p14="http://schemas.microsoft.com/office/powerpoint/2010/main" val="2261430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54A0AA2-B636-401F-B58B-6DF5349EBC51}"/>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noProof="0" dirty="0"/>
              <a:t>Click to </a:t>
            </a:r>
            <a:r>
              <a:rPr lang="en-US" noProof="0"/>
              <a:t>add title</a:t>
            </a:r>
            <a:endParaRPr lang="en-US" noProof="0" dirty="0"/>
          </a:p>
        </p:txBody>
      </p:sp>
      <p:sp>
        <p:nvSpPr>
          <p:cNvPr id="11" name="Rectangle 10">
            <a:extLst>
              <a:ext uri="{FF2B5EF4-FFF2-40B4-BE49-F238E27FC236}">
                <a16:creationId xmlns:a16="http://schemas.microsoft.com/office/drawing/2014/main" id="{20414BC9-864B-4D63-BFF5-8A26BC6E547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Bullets">
            <a:extLst>
              <a:ext uri="{FF2B5EF4-FFF2-40B4-BE49-F238E27FC236}">
                <a16:creationId xmlns:a16="http://schemas.microsoft.com/office/drawing/2014/main" id="{489A78E5-4DD4-4398-92E6-73293FB04D0D}"/>
              </a:ext>
            </a:extLst>
          </p:cNvPr>
          <p:cNvSpPr>
            <a:spLocks noGrp="1"/>
          </p:cNvSpPr>
          <p:nvPr userDrawn="1">
            <p:ph type="body" sz="quarter" idx="16" hasCustomPrompt="1"/>
          </p:nvPr>
        </p:nvSpPr>
        <p:spPr>
          <a:xfrm>
            <a:off x="533919" y="1390650"/>
            <a:ext cx="8085415" cy="3077573"/>
          </a:xfrm>
          <a:prstGeom prst="rect">
            <a:avLst/>
          </a:prstGeom>
        </p:spPr>
        <p:txBody>
          <a:bodyPr>
            <a:noAutofit/>
          </a:bodyPr>
          <a:lstStyle>
            <a:lvl1pPr marL="230188" indent="-230188">
              <a:spcBef>
                <a:spcPts val="750"/>
              </a:spcBef>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1500" indent="-228600">
              <a:buClr>
                <a:schemeClr val="bg2"/>
              </a:buClr>
              <a:buFont typeface="Courier New" panose="02070309020205020404" pitchFamily="49" charset="0"/>
              <a:buChar char="o"/>
              <a:defRPr sz="1600"/>
            </a:lvl2pPr>
            <a:lvl3pPr marL="914400" indent="-228600">
              <a:buClr>
                <a:schemeClr val="bg2"/>
              </a:buClr>
              <a:defRPr sz="1600"/>
            </a:lvl3pPr>
          </a:lstStyle>
          <a:p>
            <a:pPr lvl="0"/>
            <a:r>
              <a:rPr lang="en-US" noProof="0" dirty="0"/>
              <a:t>Click to add bullets</a:t>
            </a:r>
          </a:p>
          <a:p>
            <a:pPr lvl="1"/>
            <a:r>
              <a:rPr lang="en-US" noProof="0" dirty="0"/>
              <a:t>Second level</a:t>
            </a:r>
          </a:p>
          <a:p>
            <a:pPr lvl="2"/>
            <a:r>
              <a:rPr lang="en-US" noProof="0" dirty="0"/>
              <a:t>Third level</a:t>
            </a:r>
          </a:p>
        </p:txBody>
      </p:sp>
      <p:pic>
        <p:nvPicPr>
          <p:cNvPr id="8" name="WSE logo">
            <a:extLst>
              <a:ext uri="{FF2B5EF4-FFF2-40B4-BE49-F238E27FC236}">
                <a16:creationId xmlns:a16="http://schemas.microsoft.com/office/drawing/2014/main" id="{5F712F24-2ADD-4B4F-B20F-5AF8A0644F0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dirty="0">
              <a:solidFill>
                <a:schemeClr val="bg1">
                  <a:lumMod val="50000"/>
                </a:schemeClr>
              </a:solidFill>
              <a:latin typeface="+mj-lt"/>
            </a:endParaRPr>
          </a:p>
        </p:txBody>
      </p:sp>
    </p:spTree>
    <p:extLst>
      <p:ext uri="{BB962C8B-B14F-4D97-AF65-F5344CB8AC3E}">
        <p14:creationId xmlns:p14="http://schemas.microsoft.com/office/powerpoint/2010/main" val="20048213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g Quote a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1554FC-FADE-4575-A597-D22AD9E65FB6}"/>
              </a:ext>
              <a:ext uri="{C183D7F6-B498-43B3-948B-1728B52AA6E4}">
                <adec:decorative xmlns:adec="http://schemas.microsoft.com/office/drawing/2017/decorative" val="1"/>
              </a:ext>
            </a:extLst>
          </p:cNvPr>
          <p:cNvSpPr/>
          <p:nvPr userDrawn="1"/>
        </p:nvSpPr>
        <p:spPr>
          <a:xfrm>
            <a:off x="279796" y="285751"/>
            <a:ext cx="8584406" cy="4571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F117C347-6C9A-4E19-9B45-59DD15CEE199}"/>
              </a:ext>
              <a:ext uri="{C183D7F6-B498-43B3-948B-1728B52AA6E4}">
                <adec:decorative xmlns:adec="http://schemas.microsoft.com/office/drawing/2017/decorative" val="1"/>
              </a:ext>
            </a:extLst>
          </p:cNvPr>
          <p:cNvSpPr/>
          <p:nvPr userDrawn="1"/>
        </p:nvSpPr>
        <p:spPr>
          <a:xfrm>
            <a:off x="5188702" y="1056529"/>
            <a:ext cx="3019509" cy="3030441"/>
          </a:xfrm>
          <a:prstGeom prst="rect">
            <a:avLst/>
          </a:prstGeom>
          <a:solidFill>
            <a:srgbClr val="092C74"/>
          </a:solidFill>
          <a:ln w="12700" cap="flat" cmpd="sng" algn="ctr">
            <a:noFill/>
            <a:prstDash val="solid"/>
            <a:miter lim="800000"/>
          </a:ln>
          <a:effectLst/>
        </p:spPr>
        <p:txBody>
          <a:bodyPr rtlCol="0" anchor="ctr"/>
          <a:lstStyle/>
          <a:p>
            <a:pPr marL="0" marR="0" lvl="0" indent="0" algn="ctr" defTabSz="685766"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chemeClr val="tx2"/>
              </a:solidFill>
              <a:effectLst/>
              <a:uLnTx/>
              <a:uFillTx/>
              <a:latin typeface="Source Sans Pro" panose="020B0503030403020204" pitchFamily="34" charset="0"/>
              <a:ea typeface="Source Sans Pro" panose="020B0503030403020204" pitchFamily="34" charset="0"/>
              <a:cs typeface="+mn-cs"/>
            </a:endParaRPr>
          </a:p>
        </p:txBody>
      </p:sp>
      <p:sp>
        <p:nvSpPr>
          <p:cNvPr id="8" name="Rectangle 7">
            <a:extLst>
              <a:ext uri="{FF2B5EF4-FFF2-40B4-BE49-F238E27FC236}">
                <a16:creationId xmlns:a16="http://schemas.microsoft.com/office/drawing/2014/main" id="{0392F947-1432-4A46-A4D0-277EDD87161D}"/>
              </a:ext>
            </a:extLst>
          </p:cNvPr>
          <p:cNvSpPr/>
          <p:nvPr userDrawn="1"/>
        </p:nvSpPr>
        <p:spPr>
          <a:xfrm>
            <a:off x="1416326" y="1543050"/>
            <a:ext cx="4253948"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Quote">
            <a:extLst>
              <a:ext uri="{FF2B5EF4-FFF2-40B4-BE49-F238E27FC236}">
                <a16:creationId xmlns:a16="http://schemas.microsoft.com/office/drawing/2014/main" id="{5C8A66A0-BC82-4893-917E-EB5E32A0EFD0}"/>
              </a:ext>
            </a:extLst>
          </p:cNvPr>
          <p:cNvSpPr>
            <a:spLocks noGrp="1"/>
          </p:cNvSpPr>
          <p:nvPr>
            <p:ph type="body" sz="quarter" idx="15" hasCustomPrompt="1"/>
          </p:nvPr>
        </p:nvSpPr>
        <p:spPr>
          <a:xfrm>
            <a:off x="1880255" y="1925782"/>
            <a:ext cx="3308447" cy="1330036"/>
          </a:xfrm>
          <a:prstGeom prst="rect">
            <a:avLst/>
          </a:prstGeom>
        </p:spPr>
        <p:txBody>
          <a:bodyPr anchor="ctr">
            <a:noAutofit/>
          </a:bodyPr>
          <a:lstStyle>
            <a:lvl1pPr marL="0" indent="0" algn="ctr">
              <a:buNone/>
              <a:defRPr sz="1200" b="1" i="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quote</a:t>
            </a:r>
          </a:p>
        </p:txBody>
      </p:sp>
      <p:sp>
        <p:nvSpPr>
          <p:cNvPr id="4" name="Picture">
            <a:extLst>
              <a:ext uri="{FF2B5EF4-FFF2-40B4-BE49-F238E27FC236}">
                <a16:creationId xmlns:a16="http://schemas.microsoft.com/office/drawing/2014/main" id="{4E6386A3-9469-4807-90E8-CCCADF41D9A9}"/>
              </a:ext>
            </a:extLst>
          </p:cNvPr>
          <p:cNvSpPr>
            <a:spLocks noGrp="1"/>
          </p:cNvSpPr>
          <p:nvPr>
            <p:ph type="pic" sz="quarter" idx="12"/>
          </p:nvPr>
        </p:nvSpPr>
        <p:spPr bwMode="auto">
          <a:xfrm>
            <a:off x="5670273" y="1543050"/>
            <a:ext cx="2057400" cy="2057400"/>
          </a:xfrm>
          <a:custGeom>
            <a:avLst/>
            <a:gdLst>
              <a:gd name="connsiteX0" fmla="*/ 0 w 2743200"/>
              <a:gd name="connsiteY0" fmla="*/ 0 h 2743200"/>
              <a:gd name="connsiteX1" fmla="*/ 2743200 w 2743200"/>
              <a:gd name="connsiteY1" fmla="*/ 0 h 2743200"/>
              <a:gd name="connsiteX2" fmla="*/ 2743200 w 2743200"/>
              <a:gd name="connsiteY2" fmla="*/ 2743200 h 2743200"/>
              <a:gd name="connsiteX3" fmla="*/ 0 w 2743200"/>
              <a:gd name="connsiteY3" fmla="*/ 2743200 h 2743200"/>
            </a:gdLst>
            <a:ahLst/>
            <a:cxnLst>
              <a:cxn ang="0">
                <a:pos x="connsiteX0" y="connsiteY0"/>
              </a:cxn>
              <a:cxn ang="0">
                <a:pos x="connsiteX1" y="connsiteY1"/>
              </a:cxn>
              <a:cxn ang="0">
                <a:pos x="connsiteX2" y="connsiteY2"/>
              </a:cxn>
              <a:cxn ang="0">
                <a:pos x="connsiteX3" y="connsiteY3"/>
              </a:cxn>
            </a:cxnLst>
            <a:rect l="l" t="t" r="r" b="b"/>
            <a:pathLst>
              <a:path w="2743200" h="2743200">
                <a:moveTo>
                  <a:pt x="0" y="0"/>
                </a:moveTo>
                <a:lnTo>
                  <a:pt x="2743200" y="0"/>
                </a:lnTo>
                <a:lnTo>
                  <a:pt x="2743200" y="2743200"/>
                </a:lnTo>
                <a:lnTo>
                  <a:pt x="0" y="2743200"/>
                </a:lnTo>
                <a:close/>
              </a:path>
            </a:pathLst>
          </a:cu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a:p>
        </p:txBody>
      </p:sp>
      <p:sp>
        <p:nvSpPr>
          <p:cNvPr id="11" name="Picture Citation">
            <a:extLst>
              <a:ext uri="{FF2B5EF4-FFF2-40B4-BE49-F238E27FC236}">
                <a16:creationId xmlns:a16="http://schemas.microsoft.com/office/drawing/2014/main" id="{0B1D907D-0C88-48F8-8FE2-9848768ADBD2}"/>
              </a:ext>
            </a:extLst>
          </p:cNvPr>
          <p:cNvSpPr>
            <a:spLocks noGrp="1"/>
          </p:cNvSpPr>
          <p:nvPr>
            <p:ph type="body" sz="quarter" idx="18" hasCustomPrompt="1"/>
          </p:nvPr>
        </p:nvSpPr>
        <p:spPr>
          <a:xfrm>
            <a:off x="6300877" y="3607377"/>
            <a:ext cx="1426796" cy="200055"/>
          </a:xfrm>
          <a:prstGeom prst="rect">
            <a:avLst/>
          </a:prstGeom>
        </p:spPr>
        <p:txBody>
          <a:bodyPr anchor="ctr"/>
          <a:lstStyle>
            <a:lvl1pPr algn="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10" name="Page Number">
            <a:extLst>
              <a:ext uri="{FF2B5EF4-FFF2-40B4-BE49-F238E27FC236}">
                <a16:creationId xmlns:a16="http://schemas.microsoft.com/office/drawing/2014/main" id="{C812EE0D-8561-48A0-A9AE-FEBB91B26CAF}"/>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dirty="0">
              <a:solidFill>
                <a:schemeClr val="bg1">
                  <a:lumMod val="50000"/>
                </a:schemeClr>
              </a:solidFill>
              <a:latin typeface="+mj-lt"/>
            </a:endParaRPr>
          </a:p>
        </p:txBody>
      </p:sp>
    </p:spTree>
    <p:extLst>
      <p:ext uri="{BB962C8B-B14F-4D97-AF65-F5344CB8AC3E}">
        <p14:creationId xmlns:p14="http://schemas.microsoft.com/office/powerpoint/2010/main" val="8337856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g Quote and Image -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1554FC-FADE-4575-A597-D22AD9E65FB6}"/>
              </a:ext>
              <a:ext uri="{C183D7F6-B498-43B3-948B-1728B52AA6E4}">
                <adec:decorative xmlns:adec="http://schemas.microsoft.com/office/drawing/2017/decorative" val="1"/>
              </a:ext>
            </a:extLst>
          </p:cNvPr>
          <p:cNvSpPr/>
          <p:nvPr userDrawn="1"/>
        </p:nvSpPr>
        <p:spPr>
          <a:xfrm>
            <a:off x="279796" y="285751"/>
            <a:ext cx="8584406" cy="4571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F117C347-6C9A-4E19-9B45-59DD15CEE199}"/>
              </a:ext>
              <a:ext uri="{C183D7F6-B498-43B3-948B-1728B52AA6E4}">
                <adec:decorative xmlns:adec="http://schemas.microsoft.com/office/drawing/2017/decorative" val="1"/>
              </a:ext>
            </a:extLst>
          </p:cNvPr>
          <p:cNvSpPr/>
          <p:nvPr userDrawn="1"/>
        </p:nvSpPr>
        <p:spPr>
          <a:xfrm>
            <a:off x="5188702" y="1056529"/>
            <a:ext cx="3019509" cy="3030441"/>
          </a:xfrm>
          <a:prstGeom prst="rect">
            <a:avLst/>
          </a:prstGeom>
          <a:solidFill>
            <a:srgbClr val="092C74"/>
          </a:solidFill>
          <a:ln w="12700" cap="flat" cmpd="sng" algn="ctr">
            <a:noFill/>
            <a:prstDash val="solid"/>
            <a:miter lim="800000"/>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2D72"/>
              </a:solidFill>
              <a:effectLst/>
              <a:uLnTx/>
              <a:uFillTx/>
              <a:latin typeface="Source Sans Pro" panose="020B0503030403020204" pitchFamily="34" charset="0"/>
              <a:ea typeface="Source Sans Pro" panose="020B0503030403020204" pitchFamily="34" charset="0"/>
              <a:cs typeface="+mn-cs"/>
            </a:endParaRPr>
          </a:p>
        </p:txBody>
      </p:sp>
      <p:sp>
        <p:nvSpPr>
          <p:cNvPr id="8" name="Rectangle 7">
            <a:extLst>
              <a:ext uri="{FF2B5EF4-FFF2-40B4-BE49-F238E27FC236}">
                <a16:creationId xmlns:a16="http://schemas.microsoft.com/office/drawing/2014/main" id="{0392F947-1432-4A46-A4D0-277EDD87161D}"/>
              </a:ext>
            </a:extLst>
          </p:cNvPr>
          <p:cNvSpPr/>
          <p:nvPr userDrawn="1"/>
        </p:nvSpPr>
        <p:spPr>
          <a:xfrm>
            <a:off x="1416326" y="1543050"/>
            <a:ext cx="4253948"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Quote">
            <a:extLst>
              <a:ext uri="{FF2B5EF4-FFF2-40B4-BE49-F238E27FC236}">
                <a16:creationId xmlns:a16="http://schemas.microsoft.com/office/drawing/2014/main" id="{BBB9D83B-3882-2ADE-7C8F-1051300807E9}"/>
              </a:ext>
            </a:extLst>
          </p:cNvPr>
          <p:cNvSpPr>
            <a:spLocks noGrp="1"/>
          </p:cNvSpPr>
          <p:nvPr>
            <p:ph type="body" sz="quarter" idx="15" hasCustomPrompt="1"/>
          </p:nvPr>
        </p:nvSpPr>
        <p:spPr>
          <a:xfrm>
            <a:off x="1880255" y="1925782"/>
            <a:ext cx="3308447" cy="1330036"/>
          </a:xfrm>
          <a:prstGeom prst="rect">
            <a:avLst/>
          </a:prstGeom>
        </p:spPr>
        <p:txBody>
          <a:bodyPr anchor="ctr">
            <a:noAutofit/>
          </a:bodyPr>
          <a:lstStyle>
            <a:lvl1pPr marL="0" indent="0" algn="ctr">
              <a:buNone/>
              <a:defRPr sz="1200" b="1" i="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dirty="0"/>
              <a:t>Click to add quote</a:t>
            </a:r>
          </a:p>
        </p:txBody>
      </p:sp>
      <p:sp>
        <p:nvSpPr>
          <p:cNvPr id="4" name="Picture">
            <a:extLst>
              <a:ext uri="{FF2B5EF4-FFF2-40B4-BE49-F238E27FC236}">
                <a16:creationId xmlns:a16="http://schemas.microsoft.com/office/drawing/2014/main" id="{4E6386A3-9469-4807-90E8-CCCADF41D9A9}"/>
              </a:ext>
            </a:extLst>
          </p:cNvPr>
          <p:cNvSpPr>
            <a:spLocks noGrp="1"/>
          </p:cNvSpPr>
          <p:nvPr>
            <p:ph type="pic" sz="quarter" idx="12"/>
          </p:nvPr>
        </p:nvSpPr>
        <p:spPr bwMode="auto">
          <a:xfrm>
            <a:off x="5670273" y="1543050"/>
            <a:ext cx="2057400" cy="2057400"/>
          </a:xfrm>
          <a:custGeom>
            <a:avLst/>
            <a:gdLst>
              <a:gd name="connsiteX0" fmla="*/ 0 w 2743200"/>
              <a:gd name="connsiteY0" fmla="*/ 0 h 2743200"/>
              <a:gd name="connsiteX1" fmla="*/ 2743200 w 2743200"/>
              <a:gd name="connsiteY1" fmla="*/ 0 h 2743200"/>
              <a:gd name="connsiteX2" fmla="*/ 2743200 w 2743200"/>
              <a:gd name="connsiteY2" fmla="*/ 2743200 h 2743200"/>
              <a:gd name="connsiteX3" fmla="*/ 0 w 2743200"/>
              <a:gd name="connsiteY3" fmla="*/ 2743200 h 2743200"/>
            </a:gdLst>
            <a:ahLst/>
            <a:cxnLst>
              <a:cxn ang="0">
                <a:pos x="connsiteX0" y="connsiteY0"/>
              </a:cxn>
              <a:cxn ang="0">
                <a:pos x="connsiteX1" y="connsiteY1"/>
              </a:cxn>
              <a:cxn ang="0">
                <a:pos x="connsiteX2" y="connsiteY2"/>
              </a:cxn>
              <a:cxn ang="0">
                <a:pos x="connsiteX3" y="connsiteY3"/>
              </a:cxn>
            </a:cxnLst>
            <a:rect l="l" t="t" r="r" b="b"/>
            <a:pathLst>
              <a:path w="2743200" h="2743200">
                <a:moveTo>
                  <a:pt x="0" y="0"/>
                </a:moveTo>
                <a:lnTo>
                  <a:pt x="2743200" y="0"/>
                </a:lnTo>
                <a:lnTo>
                  <a:pt x="2743200" y="2743200"/>
                </a:lnTo>
                <a:lnTo>
                  <a:pt x="0" y="2743200"/>
                </a:lnTo>
                <a:close/>
              </a:path>
            </a:pathLst>
          </a:cu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a:p>
        </p:txBody>
      </p:sp>
      <p:sp>
        <p:nvSpPr>
          <p:cNvPr id="11" name="Picture Citation">
            <a:extLst>
              <a:ext uri="{FF2B5EF4-FFF2-40B4-BE49-F238E27FC236}">
                <a16:creationId xmlns:a16="http://schemas.microsoft.com/office/drawing/2014/main" id="{0B1D907D-0C88-48F8-8FE2-9848768ADBD2}"/>
              </a:ext>
            </a:extLst>
          </p:cNvPr>
          <p:cNvSpPr>
            <a:spLocks noGrp="1"/>
          </p:cNvSpPr>
          <p:nvPr>
            <p:ph type="body" sz="quarter" idx="18" hasCustomPrompt="1"/>
          </p:nvPr>
        </p:nvSpPr>
        <p:spPr>
          <a:xfrm>
            <a:off x="6300877" y="3607377"/>
            <a:ext cx="1426796" cy="200055"/>
          </a:xfrm>
          <a:prstGeom prst="rect">
            <a:avLst/>
          </a:prstGeom>
        </p:spPr>
        <p:txBody>
          <a:bodyPr anchor="ctr"/>
          <a:lstStyle>
            <a:lvl1pPr algn="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10" name="Page Number">
            <a:extLst>
              <a:ext uri="{FF2B5EF4-FFF2-40B4-BE49-F238E27FC236}">
                <a16:creationId xmlns:a16="http://schemas.microsoft.com/office/drawing/2014/main" id="{C812EE0D-8561-48A0-A9AE-FEBB91B26CAF}"/>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prstClr val="white">
                    <a:lumMod val="50000"/>
                  </a:prstClr>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prstClr val="white">
                  <a:lumMod val="50000"/>
                </a:prstClr>
              </a:solidFill>
              <a:effectLst/>
              <a:uLnTx/>
              <a:uFillTx/>
              <a:latin typeface="Tahoma"/>
              <a:ea typeface="+mn-ea"/>
              <a:cs typeface="+mn-cs"/>
            </a:endParaRPr>
          </a:p>
        </p:txBody>
      </p:sp>
    </p:spTree>
    <p:extLst>
      <p:ext uri="{BB962C8B-B14F-4D97-AF65-F5344CB8AC3E}">
        <p14:creationId xmlns:p14="http://schemas.microsoft.com/office/powerpoint/2010/main" val="11124126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 Items and Bullets">
    <p:spTree>
      <p:nvGrpSpPr>
        <p:cNvPr id="1" name=""/>
        <p:cNvGrpSpPr/>
        <p:nvPr/>
      </p:nvGrpSpPr>
      <p:grpSpPr>
        <a:xfrm>
          <a:off x="0" y="0"/>
          <a:ext cx="0" cy="0"/>
          <a:chOff x="0" y="0"/>
          <a:chExt cx="0" cy="0"/>
        </a:xfrm>
      </p:grpSpPr>
      <p:sp>
        <p:nvSpPr>
          <p:cNvPr id="19" name="Title">
            <a:extLst>
              <a:ext uri="{FF2B5EF4-FFF2-40B4-BE49-F238E27FC236}">
                <a16:creationId xmlns:a16="http://schemas.microsoft.com/office/drawing/2014/main" id="{AE8B6D00-0CE5-4F77-A502-4776F085A5BB}"/>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18" name="Rectangle 17">
            <a:extLst>
              <a:ext uri="{FF2B5EF4-FFF2-40B4-BE49-F238E27FC236}">
                <a16:creationId xmlns:a16="http://schemas.microsoft.com/office/drawing/2014/main" id="{02D77B7E-D676-4430-9251-20A93BF4552C}"/>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A211955E-A65C-4E31-A691-13A70FEECBCF}"/>
              </a:ext>
              <a:ext uri="{C183D7F6-B498-43B3-948B-1728B52AA6E4}">
                <adec:decorative xmlns:adec="http://schemas.microsoft.com/office/drawing/2017/decorative" val="1"/>
              </a:ext>
            </a:extLst>
          </p:cNvPr>
          <p:cNvSpPr/>
          <p:nvPr userDrawn="1"/>
        </p:nvSpPr>
        <p:spPr>
          <a:xfrm>
            <a:off x="0" y="2479986"/>
            <a:ext cx="9144000" cy="2693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chemeClr val="bg1"/>
              </a:solidFill>
              <a:effectLst/>
              <a:uLnTx/>
              <a:uFillTx/>
              <a:latin typeface="Source Serif Pro" panose="02040603050405020204" pitchFamily="18" charset="0"/>
              <a:ea typeface="Source Serif Pro" panose="02040603050405020204" pitchFamily="18" charset="0"/>
              <a:cs typeface="+mn-cs"/>
            </a:endParaRPr>
          </a:p>
        </p:txBody>
      </p:sp>
      <p:sp>
        <p:nvSpPr>
          <p:cNvPr id="13" name="Picture 1">
            <a:extLst>
              <a:ext uri="{FF2B5EF4-FFF2-40B4-BE49-F238E27FC236}">
                <a16:creationId xmlns:a16="http://schemas.microsoft.com/office/drawing/2014/main" id="{3EF03DDC-6633-494B-9776-488C6BEEF146}"/>
              </a:ext>
            </a:extLst>
          </p:cNvPr>
          <p:cNvSpPr>
            <a:spLocks noGrp="1"/>
          </p:cNvSpPr>
          <p:nvPr>
            <p:ph type="pic" sz="quarter" idx="17"/>
          </p:nvPr>
        </p:nvSpPr>
        <p:spPr bwMode="auto">
          <a:xfrm>
            <a:off x="533919" y="1559292"/>
            <a:ext cx="1687285" cy="1665353"/>
          </a:xfrm>
          <a:prstGeom prst="ellipse">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p>
            <a:endParaRPr lang="en-US" dirty="0"/>
          </a:p>
        </p:txBody>
      </p:sp>
      <p:sp>
        <p:nvSpPr>
          <p:cNvPr id="28" name="Picture 1 Citation">
            <a:extLst>
              <a:ext uri="{FF2B5EF4-FFF2-40B4-BE49-F238E27FC236}">
                <a16:creationId xmlns:a16="http://schemas.microsoft.com/office/drawing/2014/main" id="{23EDEA9D-6619-4636-9D0C-708BA2E0C94E}"/>
              </a:ext>
            </a:extLst>
          </p:cNvPr>
          <p:cNvSpPr>
            <a:spLocks noGrp="1"/>
          </p:cNvSpPr>
          <p:nvPr>
            <p:ph type="body" sz="quarter" idx="24" hasCustomPrompt="1"/>
          </p:nvPr>
        </p:nvSpPr>
        <p:spPr>
          <a:xfrm>
            <a:off x="664163" y="3239365"/>
            <a:ext cx="1426796" cy="200055"/>
          </a:xfrm>
          <a:prstGeom prst="rect">
            <a:avLst/>
          </a:prstGeom>
        </p:spPr>
        <p:txBody>
          <a:bodyPr anchor="ctr"/>
          <a:lstStyle>
            <a:lvl1pPr algn="ct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20" name="Bullet 1">
            <a:extLst>
              <a:ext uri="{FF2B5EF4-FFF2-40B4-BE49-F238E27FC236}">
                <a16:creationId xmlns:a16="http://schemas.microsoft.com/office/drawing/2014/main" id="{4A0E21E2-0D13-441F-82DA-7A39FD0CFA13}"/>
              </a:ext>
            </a:extLst>
          </p:cNvPr>
          <p:cNvSpPr>
            <a:spLocks noGrp="1"/>
          </p:cNvSpPr>
          <p:nvPr>
            <p:ph type="body" sz="quarter" idx="20" hasCustomPrompt="1"/>
          </p:nvPr>
        </p:nvSpPr>
        <p:spPr>
          <a:xfrm>
            <a:off x="537750" y="3583997"/>
            <a:ext cx="1683452" cy="1142999"/>
          </a:xfrm>
          <a:prstGeom prst="rect">
            <a:avLst/>
          </a:prstGeom>
        </p:spPr>
        <p:txBody>
          <a:bodyPr>
            <a:noAutofit/>
          </a:bodyPr>
          <a:lstStyle>
            <a:lvl1pPr marL="117475" indent="-117475">
              <a:buClr>
                <a:srgbClr val="69ACE5"/>
              </a:buClr>
              <a:buFont typeface="Wingdings" panose="05000000000000000000" pitchFamily="2" charset="2"/>
              <a:buChar char="§"/>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4488" indent="-111125">
              <a:buClr>
                <a:schemeClr val="bg2"/>
              </a:buClr>
              <a:buFont typeface="Courier New" panose="02070309020205020404" pitchFamily="49" charset="0"/>
              <a:buChar char="o"/>
              <a:defRPr sz="1000">
                <a:solidFill>
                  <a:schemeClr val="bg1"/>
                </a:solidFill>
              </a:defRPr>
            </a:lvl2pPr>
            <a:lvl3pPr marL="914400" indent="-228600">
              <a:defRPr sz="1000">
                <a:solidFill>
                  <a:schemeClr val="bg1"/>
                </a:solidFill>
              </a:defRPr>
            </a:lvl3pPr>
          </a:lstStyle>
          <a:p>
            <a:pPr lvl="0"/>
            <a:r>
              <a:rPr lang="en-US" noProof="0"/>
              <a:t>Click to add bullets</a:t>
            </a:r>
          </a:p>
          <a:p>
            <a:pPr lvl="1"/>
            <a:r>
              <a:rPr lang="en-US" noProof="0"/>
              <a:t>Second level</a:t>
            </a:r>
          </a:p>
        </p:txBody>
      </p:sp>
      <p:sp>
        <p:nvSpPr>
          <p:cNvPr id="12" name="Picture 2">
            <a:extLst>
              <a:ext uri="{FF2B5EF4-FFF2-40B4-BE49-F238E27FC236}">
                <a16:creationId xmlns:a16="http://schemas.microsoft.com/office/drawing/2014/main" id="{2E4C83EF-E5C1-438E-8B2B-8E1C2D8A343E}"/>
              </a:ext>
            </a:extLst>
          </p:cNvPr>
          <p:cNvSpPr>
            <a:spLocks noGrp="1"/>
          </p:cNvSpPr>
          <p:nvPr>
            <p:ph type="pic" sz="quarter" idx="16"/>
          </p:nvPr>
        </p:nvSpPr>
        <p:spPr bwMode="auto">
          <a:xfrm>
            <a:off x="2683807" y="1574012"/>
            <a:ext cx="1687285" cy="1665353"/>
          </a:xfrm>
          <a:prstGeom prst="ellipse">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p>
            <a:endParaRPr lang="en-US" dirty="0"/>
          </a:p>
        </p:txBody>
      </p:sp>
      <p:sp>
        <p:nvSpPr>
          <p:cNvPr id="29" name="Picture 2 Citation">
            <a:extLst>
              <a:ext uri="{FF2B5EF4-FFF2-40B4-BE49-F238E27FC236}">
                <a16:creationId xmlns:a16="http://schemas.microsoft.com/office/drawing/2014/main" id="{A0086350-D8A5-4130-8619-AE16BACE43CF}"/>
              </a:ext>
            </a:extLst>
          </p:cNvPr>
          <p:cNvSpPr>
            <a:spLocks noGrp="1"/>
          </p:cNvSpPr>
          <p:nvPr>
            <p:ph type="body" sz="quarter" idx="25" hasCustomPrompt="1"/>
          </p:nvPr>
        </p:nvSpPr>
        <p:spPr>
          <a:xfrm>
            <a:off x="2812135" y="3245850"/>
            <a:ext cx="1426796" cy="200055"/>
          </a:xfrm>
          <a:prstGeom prst="rect">
            <a:avLst/>
          </a:prstGeom>
        </p:spPr>
        <p:txBody>
          <a:bodyPr anchor="ctr"/>
          <a:lstStyle>
            <a:lvl1pPr algn="ct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21" name="Bullet 2">
            <a:extLst>
              <a:ext uri="{FF2B5EF4-FFF2-40B4-BE49-F238E27FC236}">
                <a16:creationId xmlns:a16="http://schemas.microsoft.com/office/drawing/2014/main" id="{D54FA790-8A27-4C02-86E4-F475F67FD487}"/>
              </a:ext>
            </a:extLst>
          </p:cNvPr>
          <p:cNvSpPr>
            <a:spLocks noGrp="1"/>
          </p:cNvSpPr>
          <p:nvPr>
            <p:ph type="body" sz="quarter" idx="21" hasCustomPrompt="1"/>
          </p:nvPr>
        </p:nvSpPr>
        <p:spPr>
          <a:xfrm>
            <a:off x="2683807" y="3598717"/>
            <a:ext cx="1683452" cy="1142999"/>
          </a:xfrm>
          <a:prstGeom prst="rect">
            <a:avLst/>
          </a:prstGeom>
        </p:spPr>
        <p:txBody>
          <a:bodyPr>
            <a:noAutofit/>
          </a:bodyPr>
          <a:lstStyle>
            <a:lvl1pPr marL="117475" indent="-117475">
              <a:buClr>
                <a:srgbClr val="69ACE5"/>
              </a:buClr>
              <a:buFont typeface="Wingdings" panose="05000000000000000000" pitchFamily="2" charset="2"/>
              <a:buChar char="§"/>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4488" indent="-111125">
              <a:buClr>
                <a:schemeClr val="bg2"/>
              </a:buClr>
              <a:buFont typeface="Courier New" panose="02070309020205020404" pitchFamily="49" charset="0"/>
              <a:buChar char="o"/>
              <a:defRPr sz="1000">
                <a:solidFill>
                  <a:schemeClr val="bg1"/>
                </a:solidFill>
              </a:defRPr>
            </a:lvl2pPr>
          </a:lstStyle>
          <a:p>
            <a:pPr lvl="0"/>
            <a:r>
              <a:rPr lang="en-US" noProof="0"/>
              <a:t>Click to add bullets</a:t>
            </a:r>
          </a:p>
          <a:p>
            <a:pPr lvl="1"/>
            <a:r>
              <a:rPr lang="en-US" noProof="0"/>
              <a:t>Second level</a:t>
            </a:r>
          </a:p>
        </p:txBody>
      </p:sp>
      <p:sp>
        <p:nvSpPr>
          <p:cNvPr id="11" name="Picture 3">
            <a:extLst>
              <a:ext uri="{FF2B5EF4-FFF2-40B4-BE49-F238E27FC236}">
                <a16:creationId xmlns:a16="http://schemas.microsoft.com/office/drawing/2014/main" id="{A351FD4D-8E7A-4EB5-B689-26D5EE8CBDAA}"/>
              </a:ext>
            </a:extLst>
          </p:cNvPr>
          <p:cNvSpPr>
            <a:spLocks noGrp="1"/>
          </p:cNvSpPr>
          <p:nvPr>
            <p:ph type="pic" sz="quarter" idx="18"/>
          </p:nvPr>
        </p:nvSpPr>
        <p:spPr bwMode="auto">
          <a:xfrm>
            <a:off x="4796130" y="1574012"/>
            <a:ext cx="1687285" cy="1665353"/>
          </a:xfrm>
          <a:prstGeom prst="ellipse">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p>
            <a:endParaRPr lang="en-US" dirty="0"/>
          </a:p>
        </p:txBody>
      </p:sp>
      <p:sp>
        <p:nvSpPr>
          <p:cNvPr id="30" name="Picture 3 Citation">
            <a:extLst>
              <a:ext uri="{FF2B5EF4-FFF2-40B4-BE49-F238E27FC236}">
                <a16:creationId xmlns:a16="http://schemas.microsoft.com/office/drawing/2014/main" id="{D6D743B7-EFB0-47FD-A3B0-8348B7AE467A}"/>
              </a:ext>
            </a:extLst>
          </p:cNvPr>
          <p:cNvSpPr>
            <a:spLocks noGrp="1"/>
          </p:cNvSpPr>
          <p:nvPr>
            <p:ph type="body" sz="quarter" idx="26" hasCustomPrompt="1"/>
          </p:nvPr>
        </p:nvSpPr>
        <p:spPr>
          <a:xfrm>
            <a:off x="4926374" y="3243516"/>
            <a:ext cx="1426796" cy="200055"/>
          </a:xfrm>
          <a:prstGeom prst="rect">
            <a:avLst/>
          </a:prstGeom>
        </p:spPr>
        <p:txBody>
          <a:bodyPr anchor="ctr"/>
          <a:lstStyle>
            <a:lvl1pPr algn="ct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22" name="Bullet 3">
            <a:extLst>
              <a:ext uri="{FF2B5EF4-FFF2-40B4-BE49-F238E27FC236}">
                <a16:creationId xmlns:a16="http://schemas.microsoft.com/office/drawing/2014/main" id="{7E7E2D7E-6AA9-45C1-862B-20DD14162683}"/>
              </a:ext>
            </a:extLst>
          </p:cNvPr>
          <p:cNvSpPr>
            <a:spLocks noGrp="1"/>
          </p:cNvSpPr>
          <p:nvPr>
            <p:ph type="body" sz="quarter" idx="22" hasCustomPrompt="1"/>
          </p:nvPr>
        </p:nvSpPr>
        <p:spPr>
          <a:xfrm>
            <a:off x="4799963" y="3598717"/>
            <a:ext cx="1683452" cy="1142999"/>
          </a:xfrm>
          <a:prstGeom prst="rect">
            <a:avLst/>
          </a:prstGeom>
        </p:spPr>
        <p:txBody>
          <a:bodyPr>
            <a:noAutofit/>
          </a:bodyPr>
          <a:lstStyle>
            <a:lvl1pPr marL="117475" indent="-117475">
              <a:buClr>
                <a:srgbClr val="69ACE5"/>
              </a:buClr>
              <a:buFont typeface="Wingdings" panose="05000000000000000000" pitchFamily="2" charset="2"/>
              <a:buChar char="§"/>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bg2"/>
              </a:buClr>
              <a:buFont typeface="Courier New" panose="02070309020205020404" pitchFamily="49" charset="0"/>
              <a:buChar char="o"/>
              <a:defRPr sz="1000">
                <a:solidFill>
                  <a:schemeClr val="bg1"/>
                </a:solidFill>
              </a:defRPr>
            </a:lvl2pPr>
          </a:lstStyle>
          <a:p>
            <a:pPr lvl="0"/>
            <a:r>
              <a:rPr lang="en-US" noProof="0"/>
              <a:t>Click to add bullets</a:t>
            </a:r>
          </a:p>
          <a:p>
            <a:pPr lvl="1"/>
            <a:r>
              <a:rPr lang="en-US" noProof="0"/>
              <a:t>Second level</a:t>
            </a:r>
          </a:p>
        </p:txBody>
      </p:sp>
      <p:sp>
        <p:nvSpPr>
          <p:cNvPr id="10" name="Picture 4">
            <a:extLst>
              <a:ext uri="{FF2B5EF4-FFF2-40B4-BE49-F238E27FC236}">
                <a16:creationId xmlns:a16="http://schemas.microsoft.com/office/drawing/2014/main" id="{D8648803-C884-4BE6-8CD5-BC3B1F26808D}"/>
              </a:ext>
            </a:extLst>
          </p:cNvPr>
          <p:cNvSpPr>
            <a:spLocks noGrp="1"/>
          </p:cNvSpPr>
          <p:nvPr>
            <p:ph type="pic" sz="quarter" idx="19"/>
          </p:nvPr>
        </p:nvSpPr>
        <p:spPr bwMode="auto">
          <a:xfrm>
            <a:off x="6933252" y="1559292"/>
            <a:ext cx="1687285" cy="1665353"/>
          </a:xfrm>
          <a:prstGeom prst="ellipse">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p>
            <a:endParaRPr lang="en-US" dirty="0"/>
          </a:p>
        </p:txBody>
      </p:sp>
      <p:sp>
        <p:nvSpPr>
          <p:cNvPr id="31" name="Picture 4 Citation">
            <a:extLst>
              <a:ext uri="{FF2B5EF4-FFF2-40B4-BE49-F238E27FC236}">
                <a16:creationId xmlns:a16="http://schemas.microsoft.com/office/drawing/2014/main" id="{CCE9FB30-9A0B-481A-8316-DA7750A5B612}"/>
              </a:ext>
            </a:extLst>
          </p:cNvPr>
          <p:cNvSpPr>
            <a:spLocks noGrp="1"/>
          </p:cNvSpPr>
          <p:nvPr>
            <p:ph type="body" sz="quarter" idx="27" hasCustomPrompt="1"/>
          </p:nvPr>
        </p:nvSpPr>
        <p:spPr>
          <a:xfrm>
            <a:off x="7063496" y="3229986"/>
            <a:ext cx="1426796" cy="200055"/>
          </a:xfrm>
          <a:prstGeom prst="rect">
            <a:avLst/>
          </a:prstGeom>
        </p:spPr>
        <p:txBody>
          <a:bodyPr anchor="ctr"/>
          <a:lstStyle>
            <a:lvl1pPr algn="ct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23" name="Bullet 4">
            <a:extLst>
              <a:ext uri="{FF2B5EF4-FFF2-40B4-BE49-F238E27FC236}">
                <a16:creationId xmlns:a16="http://schemas.microsoft.com/office/drawing/2014/main" id="{D7971259-2CFF-43DE-B8EF-1B4A73DC8849}"/>
              </a:ext>
            </a:extLst>
          </p:cNvPr>
          <p:cNvSpPr>
            <a:spLocks noGrp="1"/>
          </p:cNvSpPr>
          <p:nvPr>
            <p:ph type="body" sz="quarter" idx="23" hasCustomPrompt="1"/>
          </p:nvPr>
        </p:nvSpPr>
        <p:spPr>
          <a:xfrm>
            <a:off x="6935168" y="3583996"/>
            <a:ext cx="1683452" cy="1142999"/>
          </a:xfrm>
          <a:prstGeom prst="rect">
            <a:avLst/>
          </a:prstGeom>
        </p:spPr>
        <p:txBody>
          <a:bodyPr>
            <a:noAutofit/>
          </a:bodyPr>
          <a:lstStyle>
            <a:lvl1pPr marL="117475" indent="-117475">
              <a:buClr>
                <a:srgbClr val="69ACE5"/>
              </a:buClr>
              <a:buFont typeface="Wingdings" panose="05000000000000000000" pitchFamily="2" charset="2"/>
              <a:buChar char="§"/>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bg2"/>
              </a:buClr>
              <a:buFont typeface="Courier New" panose="02070309020205020404" pitchFamily="49" charset="0"/>
              <a:buChar char="o"/>
              <a:defRPr sz="1000">
                <a:solidFill>
                  <a:schemeClr val="bg1"/>
                </a:solidFill>
              </a:defRPr>
            </a:lvl2pPr>
          </a:lstStyle>
          <a:p>
            <a:pPr lvl="0"/>
            <a:r>
              <a:rPr lang="en-US" noProof="0"/>
              <a:t>Click to add bullets</a:t>
            </a:r>
          </a:p>
          <a:p>
            <a:pPr lvl="1"/>
            <a:r>
              <a:rPr lang="en-US" noProof="0"/>
              <a:t>Second level</a:t>
            </a:r>
          </a:p>
        </p:txBody>
      </p:sp>
      <p:sp>
        <p:nvSpPr>
          <p:cNvPr id="27" name="Page Number">
            <a:extLst>
              <a:ext uri="{FF2B5EF4-FFF2-40B4-BE49-F238E27FC236}">
                <a16:creationId xmlns:a16="http://schemas.microsoft.com/office/drawing/2014/main" id="{D7320757-0FB4-4CE4-B232-73364EDF6C68}"/>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solidFill>
                <a:latin typeface="+mj-lt"/>
              </a:rPr>
              <a:t>                </a:t>
            </a:r>
            <a:fld id="{F2C1E792-EDA4-4DC5-8412-A2C2E5D30ADF}" type="slidenum">
              <a:rPr lang="en-US" sz="1000" b="1" baseline="0">
                <a:solidFill>
                  <a:schemeClr val="bg1"/>
                </a:solidFill>
                <a:latin typeface="+mj-lt"/>
              </a:rPr>
              <a:pPr algn="r" defTabSz="685783">
                <a:defRPr/>
              </a:pPr>
              <a:t>‹#›</a:t>
            </a:fld>
            <a:endParaRPr lang="en-US" sz="1000" b="1" baseline="0" dirty="0">
              <a:solidFill>
                <a:schemeClr val="bg1"/>
              </a:solidFill>
              <a:latin typeface="+mj-lt"/>
            </a:endParaRPr>
          </a:p>
        </p:txBody>
      </p:sp>
    </p:spTree>
    <p:extLst>
      <p:ext uri="{BB962C8B-B14F-4D97-AF65-F5344CB8AC3E}">
        <p14:creationId xmlns:p14="http://schemas.microsoft.com/office/powerpoint/2010/main" val="8280071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ight Blue Callout">
    <p:bg>
      <p:bgPr>
        <a:solidFill>
          <a:srgbClr val="69ACE5"/>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6D48CE8C-C275-46E6-9D6E-D300E5B923C6}"/>
              </a:ext>
              <a:ext uri="{C183D7F6-B498-43B3-948B-1728B52AA6E4}">
                <adec:decorative xmlns:adec="http://schemas.microsoft.com/office/drawing/2017/decorative" val="1"/>
              </a:ext>
            </a:extLst>
          </p:cNvPr>
          <p:cNvSpPr/>
          <p:nvPr userDrawn="1"/>
        </p:nvSpPr>
        <p:spPr>
          <a:xfrm>
            <a:off x="1069534" y="1600200"/>
            <a:ext cx="1943100" cy="1943100"/>
          </a:xfrm>
          <a:prstGeom prst="ellipse">
            <a:avLst/>
          </a:prstGeom>
          <a:solidFill>
            <a:srgbClr val="092C74"/>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0A091B"/>
              </a:solidFill>
              <a:latin typeface="Roboto"/>
            </a:endParaRPr>
          </a:p>
        </p:txBody>
      </p:sp>
      <p:sp>
        <p:nvSpPr>
          <p:cNvPr id="5" name="Text">
            <a:extLst>
              <a:ext uri="{FF2B5EF4-FFF2-40B4-BE49-F238E27FC236}">
                <a16:creationId xmlns:a16="http://schemas.microsoft.com/office/drawing/2014/main" id="{20A1A377-F0DC-451D-AD18-E54E930A614B}"/>
              </a:ext>
            </a:extLst>
          </p:cNvPr>
          <p:cNvSpPr>
            <a:spLocks noGrp="1"/>
          </p:cNvSpPr>
          <p:nvPr>
            <p:ph type="body" sz="quarter" idx="10" hasCustomPrompt="1"/>
          </p:nvPr>
        </p:nvSpPr>
        <p:spPr>
          <a:xfrm>
            <a:off x="3523886" y="1775113"/>
            <a:ext cx="5162914" cy="1593273"/>
          </a:xfrm>
          <a:prstGeom prst="rect">
            <a:avLst/>
          </a:prstGeom>
          <a:solidFill>
            <a:schemeClr val="tx2"/>
          </a:solidFill>
        </p:spPr>
        <p:txBody>
          <a:bodyPr anchor="ctr">
            <a:normAutofit/>
          </a:bodyPr>
          <a:lstStyle>
            <a:lvl1pPr marL="0" indent="0">
              <a:buNone/>
              <a:defRPr sz="16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 subtitle styles</a:t>
            </a:r>
          </a:p>
        </p:txBody>
      </p:sp>
      <p:sp>
        <p:nvSpPr>
          <p:cNvPr id="6" name="Page Number">
            <a:extLst>
              <a:ext uri="{FF2B5EF4-FFF2-40B4-BE49-F238E27FC236}">
                <a16:creationId xmlns:a16="http://schemas.microsoft.com/office/drawing/2014/main" id="{DD38D696-ECB8-473D-97C3-2C4977B479B9}"/>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solidFill>
                <a:latin typeface="+mj-lt"/>
              </a:rPr>
              <a:t>                </a:t>
            </a:r>
            <a:fld id="{F2C1E792-EDA4-4DC5-8412-A2C2E5D30ADF}" type="slidenum">
              <a:rPr lang="en-US" sz="1000" b="1" baseline="0">
                <a:solidFill>
                  <a:srgbClr val="092C74"/>
                </a:solidFill>
                <a:latin typeface="+mj-lt"/>
              </a:rPr>
              <a:pPr algn="r" defTabSz="685783">
                <a:defRPr/>
              </a:pPr>
              <a:t>‹#›</a:t>
            </a:fld>
            <a:endParaRPr lang="en-US" sz="1000" b="1" baseline="0" dirty="0">
              <a:solidFill>
                <a:srgbClr val="092C74"/>
              </a:solidFill>
              <a:latin typeface="+mj-lt"/>
            </a:endParaRPr>
          </a:p>
        </p:txBody>
      </p:sp>
    </p:spTree>
    <p:extLst>
      <p:ext uri="{BB962C8B-B14F-4D97-AF65-F5344CB8AC3E}">
        <p14:creationId xmlns:p14="http://schemas.microsoft.com/office/powerpoint/2010/main" val="18529167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reen Callout">
    <p:bg>
      <p:bgPr>
        <a:solidFill>
          <a:schemeClr val="accent2"/>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6D48CE8C-C275-46E6-9D6E-D300E5B923C6}"/>
              </a:ext>
              <a:ext uri="{C183D7F6-B498-43B3-948B-1728B52AA6E4}">
                <adec:decorative xmlns:adec="http://schemas.microsoft.com/office/drawing/2017/decorative" val="1"/>
              </a:ext>
            </a:extLst>
          </p:cNvPr>
          <p:cNvSpPr/>
          <p:nvPr userDrawn="1"/>
        </p:nvSpPr>
        <p:spPr>
          <a:xfrm>
            <a:off x="1069534" y="1600200"/>
            <a:ext cx="1943100" cy="1943100"/>
          </a:xfrm>
          <a:prstGeom prst="ellipse">
            <a:avLst/>
          </a:prstGeom>
          <a:solidFill>
            <a:srgbClr val="092C74"/>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685835"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0A091B"/>
              </a:solidFill>
              <a:effectLst/>
              <a:uLnTx/>
              <a:uFillTx/>
              <a:latin typeface="Roboto"/>
              <a:ea typeface="+mn-ea"/>
              <a:cs typeface="+mn-cs"/>
            </a:endParaRPr>
          </a:p>
        </p:txBody>
      </p:sp>
      <p:sp>
        <p:nvSpPr>
          <p:cNvPr id="7" name="Text">
            <a:extLst>
              <a:ext uri="{FF2B5EF4-FFF2-40B4-BE49-F238E27FC236}">
                <a16:creationId xmlns:a16="http://schemas.microsoft.com/office/drawing/2014/main" id="{A8E1854F-D5F6-E1AA-D165-D5CB9676C7D5}"/>
              </a:ext>
            </a:extLst>
          </p:cNvPr>
          <p:cNvSpPr>
            <a:spLocks noGrp="1"/>
          </p:cNvSpPr>
          <p:nvPr>
            <p:ph type="body" sz="quarter" idx="10" hasCustomPrompt="1"/>
          </p:nvPr>
        </p:nvSpPr>
        <p:spPr>
          <a:xfrm>
            <a:off x="3523886" y="1775113"/>
            <a:ext cx="5162914" cy="1593273"/>
          </a:xfrm>
          <a:prstGeom prst="rect">
            <a:avLst/>
          </a:prstGeom>
          <a:solidFill>
            <a:schemeClr val="tx2"/>
          </a:solidFill>
        </p:spPr>
        <p:txBody>
          <a:bodyPr anchor="ctr">
            <a:normAutofit/>
          </a:bodyPr>
          <a:lstStyle>
            <a:lvl1pPr marL="0" indent="0">
              <a:buNone/>
              <a:defRPr sz="16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 subtitle styles</a:t>
            </a:r>
          </a:p>
        </p:txBody>
      </p:sp>
      <p:sp>
        <p:nvSpPr>
          <p:cNvPr id="6" name="Page Number">
            <a:extLst>
              <a:ext uri="{FF2B5EF4-FFF2-40B4-BE49-F238E27FC236}">
                <a16:creationId xmlns:a16="http://schemas.microsoft.com/office/drawing/2014/main" id="{DD38D696-ECB8-473D-97C3-2C4977B479B9}"/>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rgbClr val="092C74"/>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rgbClr val="092C74"/>
              </a:solidFill>
              <a:effectLst/>
              <a:uLnTx/>
              <a:uFillTx/>
              <a:latin typeface="Tahoma"/>
              <a:ea typeface="+mn-ea"/>
              <a:cs typeface="+mn-cs"/>
            </a:endParaRPr>
          </a:p>
        </p:txBody>
      </p:sp>
    </p:spTree>
    <p:extLst>
      <p:ext uri="{BB962C8B-B14F-4D97-AF65-F5344CB8AC3E}">
        <p14:creationId xmlns:p14="http://schemas.microsoft.com/office/powerpoint/2010/main" val="32025338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imple Callout">
    <p:spTree>
      <p:nvGrpSpPr>
        <p:cNvPr id="1" name=""/>
        <p:cNvGrpSpPr/>
        <p:nvPr/>
      </p:nvGrpSpPr>
      <p:grpSpPr>
        <a:xfrm>
          <a:off x="0" y="0"/>
          <a:ext cx="0" cy="0"/>
          <a:chOff x="0" y="0"/>
          <a:chExt cx="0" cy="0"/>
        </a:xfrm>
      </p:grpSpPr>
      <p:sp>
        <p:nvSpPr>
          <p:cNvPr id="5" name="Text">
            <a:extLst>
              <a:ext uri="{FF2B5EF4-FFF2-40B4-BE49-F238E27FC236}">
                <a16:creationId xmlns:a16="http://schemas.microsoft.com/office/drawing/2014/main" id="{20A1A377-F0DC-451D-AD18-E54E930A614B}"/>
              </a:ext>
            </a:extLst>
          </p:cNvPr>
          <p:cNvSpPr>
            <a:spLocks noGrp="1"/>
          </p:cNvSpPr>
          <p:nvPr>
            <p:ph type="body" sz="quarter" idx="10" hasCustomPrompt="1"/>
          </p:nvPr>
        </p:nvSpPr>
        <p:spPr>
          <a:xfrm>
            <a:off x="1371600" y="2059686"/>
            <a:ext cx="6400800" cy="1024128"/>
          </a:xfrm>
          <a:prstGeom prst="rect">
            <a:avLst/>
          </a:prstGeom>
          <a:ln>
            <a:noFill/>
            <a:extLst>
              <a:ext uri="{C807C97D-BFC1-408E-A445-0C87EB9F89A2}">
                <ask:lineSketchStyleProps xmlns:ask="http://schemas.microsoft.com/office/drawing/2018/sketchyshapes" sd="1219033472">
                  <a:custGeom>
                    <a:avLst/>
                    <a:gdLst>
                      <a:gd name="connsiteX0" fmla="*/ 0 w 6400800"/>
                      <a:gd name="connsiteY0" fmla="*/ 0 h 1024128"/>
                      <a:gd name="connsiteX1" fmla="*/ 448056 w 6400800"/>
                      <a:gd name="connsiteY1" fmla="*/ 0 h 1024128"/>
                      <a:gd name="connsiteX2" fmla="*/ 1216152 w 6400800"/>
                      <a:gd name="connsiteY2" fmla="*/ 0 h 1024128"/>
                      <a:gd name="connsiteX3" fmla="*/ 1920240 w 6400800"/>
                      <a:gd name="connsiteY3" fmla="*/ 0 h 1024128"/>
                      <a:gd name="connsiteX4" fmla="*/ 2368296 w 6400800"/>
                      <a:gd name="connsiteY4" fmla="*/ 0 h 1024128"/>
                      <a:gd name="connsiteX5" fmla="*/ 2944368 w 6400800"/>
                      <a:gd name="connsiteY5" fmla="*/ 0 h 1024128"/>
                      <a:gd name="connsiteX6" fmla="*/ 3712464 w 6400800"/>
                      <a:gd name="connsiteY6" fmla="*/ 0 h 1024128"/>
                      <a:gd name="connsiteX7" fmla="*/ 4352544 w 6400800"/>
                      <a:gd name="connsiteY7" fmla="*/ 0 h 1024128"/>
                      <a:gd name="connsiteX8" fmla="*/ 5056632 w 6400800"/>
                      <a:gd name="connsiteY8" fmla="*/ 0 h 1024128"/>
                      <a:gd name="connsiteX9" fmla="*/ 5632704 w 6400800"/>
                      <a:gd name="connsiteY9" fmla="*/ 0 h 1024128"/>
                      <a:gd name="connsiteX10" fmla="*/ 6400800 w 6400800"/>
                      <a:gd name="connsiteY10" fmla="*/ 0 h 1024128"/>
                      <a:gd name="connsiteX11" fmla="*/ 6400800 w 6400800"/>
                      <a:gd name="connsiteY11" fmla="*/ 532547 h 1024128"/>
                      <a:gd name="connsiteX12" fmla="*/ 6400800 w 6400800"/>
                      <a:gd name="connsiteY12" fmla="*/ 1024128 h 1024128"/>
                      <a:gd name="connsiteX13" fmla="*/ 5952744 w 6400800"/>
                      <a:gd name="connsiteY13" fmla="*/ 1024128 h 1024128"/>
                      <a:gd name="connsiteX14" fmla="*/ 5504688 w 6400800"/>
                      <a:gd name="connsiteY14" fmla="*/ 1024128 h 1024128"/>
                      <a:gd name="connsiteX15" fmla="*/ 4800600 w 6400800"/>
                      <a:gd name="connsiteY15" fmla="*/ 1024128 h 1024128"/>
                      <a:gd name="connsiteX16" fmla="*/ 4352544 w 6400800"/>
                      <a:gd name="connsiteY16" fmla="*/ 1024128 h 1024128"/>
                      <a:gd name="connsiteX17" fmla="*/ 3712464 w 6400800"/>
                      <a:gd name="connsiteY17" fmla="*/ 1024128 h 1024128"/>
                      <a:gd name="connsiteX18" fmla="*/ 3200400 w 6400800"/>
                      <a:gd name="connsiteY18" fmla="*/ 1024128 h 1024128"/>
                      <a:gd name="connsiteX19" fmla="*/ 2560320 w 6400800"/>
                      <a:gd name="connsiteY19" fmla="*/ 1024128 h 1024128"/>
                      <a:gd name="connsiteX20" fmla="*/ 1920240 w 6400800"/>
                      <a:gd name="connsiteY20" fmla="*/ 1024128 h 1024128"/>
                      <a:gd name="connsiteX21" fmla="*/ 1280160 w 6400800"/>
                      <a:gd name="connsiteY21" fmla="*/ 1024128 h 1024128"/>
                      <a:gd name="connsiteX22" fmla="*/ 640080 w 6400800"/>
                      <a:gd name="connsiteY22" fmla="*/ 1024128 h 1024128"/>
                      <a:gd name="connsiteX23" fmla="*/ 0 w 6400800"/>
                      <a:gd name="connsiteY23" fmla="*/ 1024128 h 1024128"/>
                      <a:gd name="connsiteX24" fmla="*/ 0 w 6400800"/>
                      <a:gd name="connsiteY24" fmla="*/ 501823 h 1024128"/>
                      <a:gd name="connsiteX25" fmla="*/ 0 w 6400800"/>
                      <a:gd name="connsiteY25" fmla="*/ 0 h 102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00800" h="1024128" fill="none" extrusionOk="0">
                        <a:moveTo>
                          <a:pt x="0" y="0"/>
                        </a:moveTo>
                        <a:cubicBezTo>
                          <a:pt x="114003" y="2240"/>
                          <a:pt x="334853" y="8483"/>
                          <a:pt x="448056" y="0"/>
                        </a:cubicBezTo>
                        <a:cubicBezTo>
                          <a:pt x="561259" y="-8483"/>
                          <a:pt x="898673" y="32867"/>
                          <a:pt x="1216152" y="0"/>
                        </a:cubicBezTo>
                        <a:cubicBezTo>
                          <a:pt x="1533631" y="-32867"/>
                          <a:pt x="1777884" y="21873"/>
                          <a:pt x="1920240" y="0"/>
                        </a:cubicBezTo>
                        <a:cubicBezTo>
                          <a:pt x="2062596" y="-21873"/>
                          <a:pt x="2221069" y="21062"/>
                          <a:pt x="2368296" y="0"/>
                        </a:cubicBezTo>
                        <a:cubicBezTo>
                          <a:pt x="2515523" y="-21062"/>
                          <a:pt x="2687131" y="-25525"/>
                          <a:pt x="2944368" y="0"/>
                        </a:cubicBezTo>
                        <a:cubicBezTo>
                          <a:pt x="3201605" y="25525"/>
                          <a:pt x="3525093" y="-23965"/>
                          <a:pt x="3712464" y="0"/>
                        </a:cubicBezTo>
                        <a:cubicBezTo>
                          <a:pt x="3899835" y="23965"/>
                          <a:pt x="4160557" y="-24896"/>
                          <a:pt x="4352544" y="0"/>
                        </a:cubicBezTo>
                        <a:cubicBezTo>
                          <a:pt x="4544531" y="24896"/>
                          <a:pt x="4867664" y="-32301"/>
                          <a:pt x="5056632" y="0"/>
                        </a:cubicBezTo>
                        <a:cubicBezTo>
                          <a:pt x="5245600" y="32301"/>
                          <a:pt x="5477915" y="3001"/>
                          <a:pt x="5632704" y="0"/>
                        </a:cubicBezTo>
                        <a:cubicBezTo>
                          <a:pt x="5787493" y="-3001"/>
                          <a:pt x="6237857" y="22197"/>
                          <a:pt x="6400800" y="0"/>
                        </a:cubicBezTo>
                        <a:cubicBezTo>
                          <a:pt x="6396578" y="133146"/>
                          <a:pt x="6403251" y="296148"/>
                          <a:pt x="6400800" y="532547"/>
                        </a:cubicBezTo>
                        <a:cubicBezTo>
                          <a:pt x="6398349" y="768946"/>
                          <a:pt x="6381196" y="898683"/>
                          <a:pt x="6400800" y="1024128"/>
                        </a:cubicBezTo>
                        <a:cubicBezTo>
                          <a:pt x="6268239" y="1024008"/>
                          <a:pt x="6143268" y="1010020"/>
                          <a:pt x="5952744" y="1024128"/>
                        </a:cubicBezTo>
                        <a:cubicBezTo>
                          <a:pt x="5762220" y="1038236"/>
                          <a:pt x="5643066" y="1008549"/>
                          <a:pt x="5504688" y="1024128"/>
                        </a:cubicBezTo>
                        <a:cubicBezTo>
                          <a:pt x="5366310" y="1039707"/>
                          <a:pt x="5106931" y="1022226"/>
                          <a:pt x="4800600" y="1024128"/>
                        </a:cubicBezTo>
                        <a:cubicBezTo>
                          <a:pt x="4494269" y="1026030"/>
                          <a:pt x="4548652" y="1032944"/>
                          <a:pt x="4352544" y="1024128"/>
                        </a:cubicBezTo>
                        <a:cubicBezTo>
                          <a:pt x="4156436" y="1015312"/>
                          <a:pt x="3931114" y="1004365"/>
                          <a:pt x="3712464" y="1024128"/>
                        </a:cubicBezTo>
                        <a:cubicBezTo>
                          <a:pt x="3493814" y="1043891"/>
                          <a:pt x="3437052" y="1026545"/>
                          <a:pt x="3200400" y="1024128"/>
                        </a:cubicBezTo>
                        <a:cubicBezTo>
                          <a:pt x="2963748" y="1021711"/>
                          <a:pt x="2864624" y="1004544"/>
                          <a:pt x="2560320" y="1024128"/>
                        </a:cubicBezTo>
                        <a:cubicBezTo>
                          <a:pt x="2256016" y="1043712"/>
                          <a:pt x="2229375" y="1000575"/>
                          <a:pt x="1920240" y="1024128"/>
                        </a:cubicBezTo>
                        <a:cubicBezTo>
                          <a:pt x="1611105" y="1047681"/>
                          <a:pt x="1448612" y="1019113"/>
                          <a:pt x="1280160" y="1024128"/>
                        </a:cubicBezTo>
                        <a:cubicBezTo>
                          <a:pt x="1111708" y="1029143"/>
                          <a:pt x="922508" y="1019914"/>
                          <a:pt x="640080" y="1024128"/>
                        </a:cubicBezTo>
                        <a:cubicBezTo>
                          <a:pt x="357652" y="1028342"/>
                          <a:pt x="253574" y="1044160"/>
                          <a:pt x="0" y="1024128"/>
                        </a:cubicBezTo>
                        <a:cubicBezTo>
                          <a:pt x="-2269" y="848950"/>
                          <a:pt x="14764" y="685118"/>
                          <a:pt x="0" y="501823"/>
                        </a:cubicBezTo>
                        <a:cubicBezTo>
                          <a:pt x="-14764" y="318529"/>
                          <a:pt x="23002" y="223198"/>
                          <a:pt x="0" y="0"/>
                        </a:cubicBezTo>
                        <a:close/>
                      </a:path>
                      <a:path w="6400800" h="1024128" stroke="0" extrusionOk="0">
                        <a:moveTo>
                          <a:pt x="0" y="0"/>
                        </a:moveTo>
                        <a:cubicBezTo>
                          <a:pt x="257510" y="5952"/>
                          <a:pt x="323222" y="-23013"/>
                          <a:pt x="576072" y="0"/>
                        </a:cubicBezTo>
                        <a:cubicBezTo>
                          <a:pt x="828922" y="23013"/>
                          <a:pt x="906989" y="-3764"/>
                          <a:pt x="1024128" y="0"/>
                        </a:cubicBezTo>
                        <a:cubicBezTo>
                          <a:pt x="1141267" y="3764"/>
                          <a:pt x="1608844" y="14506"/>
                          <a:pt x="1792224" y="0"/>
                        </a:cubicBezTo>
                        <a:cubicBezTo>
                          <a:pt x="1975604" y="-14506"/>
                          <a:pt x="2125923" y="3677"/>
                          <a:pt x="2368296" y="0"/>
                        </a:cubicBezTo>
                        <a:cubicBezTo>
                          <a:pt x="2610669" y="-3677"/>
                          <a:pt x="2825109" y="26561"/>
                          <a:pt x="2944368" y="0"/>
                        </a:cubicBezTo>
                        <a:cubicBezTo>
                          <a:pt x="3063627" y="-26561"/>
                          <a:pt x="3353138" y="-4308"/>
                          <a:pt x="3712464" y="0"/>
                        </a:cubicBezTo>
                        <a:cubicBezTo>
                          <a:pt x="4071790" y="4308"/>
                          <a:pt x="4009888" y="23758"/>
                          <a:pt x="4224528" y="0"/>
                        </a:cubicBezTo>
                        <a:cubicBezTo>
                          <a:pt x="4439168" y="-23758"/>
                          <a:pt x="4697605" y="-12830"/>
                          <a:pt x="4992624" y="0"/>
                        </a:cubicBezTo>
                        <a:cubicBezTo>
                          <a:pt x="5287643" y="12830"/>
                          <a:pt x="5398489" y="34515"/>
                          <a:pt x="5760720" y="0"/>
                        </a:cubicBezTo>
                        <a:cubicBezTo>
                          <a:pt x="6122951" y="-34515"/>
                          <a:pt x="6246735" y="28921"/>
                          <a:pt x="6400800" y="0"/>
                        </a:cubicBezTo>
                        <a:cubicBezTo>
                          <a:pt x="6379169" y="250330"/>
                          <a:pt x="6388764" y="374694"/>
                          <a:pt x="6400800" y="532547"/>
                        </a:cubicBezTo>
                        <a:cubicBezTo>
                          <a:pt x="6412836" y="690400"/>
                          <a:pt x="6398280" y="916356"/>
                          <a:pt x="6400800" y="1024128"/>
                        </a:cubicBezTo>
                        <a:cubicBezTo>
                          <a:pt x="6284915" y="1021275"/>
                          <a:pt x="6077492" y="1042253"/>
                          <a:pt x="5952744" y="1024128"/>
                        </a:cubicBezTo>
                        <a:cubicBezTo>
                          <a:pt x="5827996" y="1006003"/>
                          <a:pt x="5563410" y="1037273"/>
                          <a:pt x="5184648" y="1024128"/>
                        </a:cubicBezTo>
                        <a:cubicBezTo>
                          <a:pt x="4805886" y="1010983"/>
                          <a:pt x="4901458" y="1045731"/>
                          <a:pt x="4672584" y="1024128"/>
                        </a:cubicBezTo>
                        <a:cubicBezTo>
                          <a:pt x="4443710" y="1002525"/>
                          <a:pt x="4282734" y="1016145"/>
                          <a:pt x="4032504" y="1024128"/>
                        </a:cubicBezTo>
                        <a:cubicBezTo>
                          <a:pt x="3782274" y="1032111"/>
                          <a:pt x="3608184" y="1005870"/>
                          <a:pt x="3264408" y="1024128"/>
                        </a:cubicBezTo>
                        <a:cubicBezTo>
                          <a:pt x="2920632" y="1042386"/>
                          <a:pt x="2836861" y="997002"/>
                          <a:pt x="2624328" y="1024128"/>
                        </a:cubicBezTo>
                        <a:cubicBezTo>
                          <a:pt x="2411795" y="1051254"/>
                          <a:pt x="2380197" y="1041522"/>
                          <a:pt x="2176272" y="1024128"/>
                        </a:cubicBezTo>
                        <a:cubicBezTo>
                          <a:pt x="1972347" y="1006734"/>
                          <a:pt x="1811281" y="1033774"/>
                          <a:pt x="1664208" y="1024128"/>
                        </a:cubicBezTo>
                        <a:cubicBezTo>
                          <a:pt x="1517135" y="1014482"/>
                          <a:pt x="1095838" y="1045874"/>
                          <a:pt x="896112" y="1024128"/>
                        </a:cubicBezTo>
                        <a:cubicBezTo>
                          <a:pt x="696386" y="1002382"/>
                          <a:pt x="368294" y="1032078"/>
                          <a:pt x="0" y="1024128"/>
                        </a:cubicBezTo>
                        <a:cubicBezTo>
                          <a:pt x="11432" y="882552"/>
                          <a:pt x="17460" y="773110"/>
                          <a:pt x="0" y="532547"/>
                        </a:cubicBezTo>
                        <a:cubicBezTo>
                          <a:pt x="-17460" y="291984"/>
                          <a:pt x="-24626" y="195263"/>
                          <a:pt x="0" y="0"/>
                        </a:cubicBezTo>
                        <a:close/>
                      </a:path>
                    </a:pathLst>
                  </a:custGeom>
                  <ask:type>
                    <ask:lineSketchNone/>
                  </ask:type>
                </ask:lineSketchStyleProps>
              </a:ext>
            </a:extLst>
          </a:ln>
        </p:spPr>
        <p:txBody>
          <a:bodyPr anchor="ctr">
            <a:normAutofit/>
          </a:bodyPr>
          <a:lstStyle>
            <a:lvl1pPr marL="0" indent="0" algn="ctr">
              <a:buNone/>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grpSp>
        <p:nvGrpSpPr>
          <p:cNvPr id="7" name="Group 6">
            <a:extLst>
              <a:ext uri="{FF2B5EF4-FFF2-40B4-BE49-F238E27FC236}">
                <a16:creationId xmlns:a16="http://schemas.microsoft.com/office/drawing/2014/main" id="{8EC484E3-124A-47D6-8B12-3738DF80AF05}"/>
              </a:ext>
              <a:ext uri="{C183D7F6-B498-43B3-948B-1728B52AA6E4}">
                <adec:decorative xmlns:adec="http://schemas.microsoft.com/office/drawing/2017/decorative" val="1"/>
              </a:ext>
            </a:extLst>
          </p:cNvPr>
          <p:cNvGrpSpPr/>
          <p:nvPr userDrawn="1"/>
        </p:nvGrpSpPr>
        <p:grpSpPr>
          <a:xfrm>
            <a:off x="1114753" y="1822294"/>
            <a:ext cx="474784" cy="474784"/>
            <a:chOff x="1503190" y="2206870"/>
            <a:chExt cx="633045" cy="633045"/>
          </a:xfrm>
        </p:grpSpPr>
        <p:cxnSp>
          <p:nvCxnSpPr>
            <p:cNvPr id="8" name="Straight Connector 7">
              <a:extLst>
                <a:ext uri="{FF2B5EF4-FFF2-40B4-BE49-F238E27FC236}">
                  <a16:creationId xmlns:a16="http://schemas.microsoft.com/office/drawing/2014/main" id="{97047BEA-0185-4428-83CD-C2CCF102CDC1}"/>
                </a:ext>
              </a:extLst>
            </p:cNvPr>
            <p:cNvCxnSpPr>
              <a:cxnSpLocks/>
            </p:cNvCxnSpPr>
            <p:nvPr/>
          </p:nvCxnSpPr>
          <p:spPr>
            <a:xfrm flipV="1">
              <a:off x="1553419" y="2206870"/>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BB4A0406-8E88-4181-A084-F1E09631C2E4}"/>
                </a:ext>
              </a:extLst>
            </p:cNvPr>
            <p:cNvCxnSpPr>
              <a:cxnSpLocks/>
            </p:cNvCxnSpPr>
            <p:nvPr/>
          </p:nvCxnSpPr>
          <p:spPr>
            <a:xfrm rot="5400000" flipV="1">
              <a:off x="1819713" y="1899583"/>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grpSp>
      <p:grpSp>
        <p:nvGrpSpPr>
          <p:cNvPr id="13" name="Group 12">
            <a:extLst>
              <a:ext uri="{FF2B5EF4-FFF2-40B4-BE49-F238E27FC236}">
                <a16:creationId xmlns:a16="http://schemas.microsoft.com/office/drawing/2014/main" id="{F3A41340-23BB-4726-9CB7-A4F56882D50A}"/>
              </a:ext>
              <a:ext uri="{C183D7F6-B498-43B3-948B-1728B52AA6E4}">
                <adec:decorative xmlns:adec="http://schemas.microsoft.com/office/drawing/2017/decorative" val="1"/>
              </a:ext>
            </a:extLst>
          </p:cNvPr>
          <p:cNvGrpSpPr/>
          <p:nvPr userDrawn="1"/>
        </p:nvGrpSpPr>
        <p:grpSpPr>
          <a:xfrm rot="10800000">
            <a:off x="7547978" y="2846422"/>
            <a:ext cx="474784" cy="474784"/>
            <a:chOff x="1511836" y="2206870"/>
            <a:chExt cx="633045" cy="633045"/>
          </a:xfrm>
        </p:grpSpPr>
        <p:cxnSp>
          <p:nvCxnSpPr>
            <p:cNvPr id="14" name="Straight Connector 13">
              <a:extLst>
                <a:ext uri="{FF2B5EF4-FFF2-40B4-BE49-F238E27FC236}">
                  <a16:creationId xmlns:a16="http://schemas.microsoft.com/office/drawing/2014/main" id="{AA46C6C1-5E6D-4844-89AC-AE75A12818E1}"/>
                </a:ext>
              </a:extLst>
            </p:cNvPr>
            <p:cNvCxnSpPr>
              <a:cxnSpLocks/>
            </p:cNvCxnSpPr>
            <p:nvPr/>
          </p:nvCxnSpPr>
          <p:spPr>
            <a:xfrm flipV="1">
              <a:off x="1561884" y="2206870"/>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CE3B8023-386E-4231-9B54-4F983B4E81D9}"/>
                </a:ext>
              </a:extLst>
            </p:cNvPr>
            <p:cNvCxnSpPr>
              <a:cxnSpLocks/>
            </p:cNvCxnSpPr>
            <p:nvPr/>
          </p:nvCxnSpPr>
          <p:spPr>
            <a:xfrm rot="5400000" flipV="1">
              <a:off x="1828359" y="1899583"/>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grpSp>
      <p:sp>
        <p:nvSpPr>
          <p:cNvPr id="12" name="Page Number">
            <a:extLst>
              <a:ext uri="{FF2B5EF4-FFF2-40B4-BE49-F238E27FC236}">
                <a16:creationId xmlns:a16="http://schemas.microsoft.com/office/drawing/2014/main" id="{EE4A65FC-086F-464B-8207-2570400E7A4A}"/>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dirty="0">
              <a:solidFill>
                <a:schemeClr val="bg1">
                  <a:lumMod val="50000"/>
                </a:schemeClr>
              </a:solidFill>
              <a:latin typeface="+mj-lt"/>
            </a:endParaRPr>
          </a:p>
        </p:txBody>
      </p:sp>
      <p:pic>
        <p:nvPicPr>
          <p:cNvPr id="16" name="WSE logo">
            <a:extLst>
              <a:ext uri="{FF2B5EF4-FFF2-40B4-BE49-F238E27FC236}">
                <a16:creationId xmlns:a16="http://schemas.microsoft.com/office/drawing/2014/main" id="{0B81A465-587E-44B8-B00B-02F8C2007E3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2270715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 Items and Text - Simple">
    <p:spTree>
      <p:nvGrpSpPr>
        <p:cNvPr id="1" name=""/>
        <p:cNvGrpSpPr/>
        <p:nvPr/>
      </p:nvGrpSpPr>
      <p:grpSpPr>
        <a:xfrm>
          <a:off x="0" y="0"/>
          <a:ext cx="0" cy="0"/>
          <a:chOff x="0" y="0"/>
          <a:chExt cx="0" cy="0"/>
        </a:xfrm>
      </p:grpSpPr>
      <p:sp>
        <p:nvSpPr>
          <p:cNvPr id="12" name="Title">
            <a:extLst>
              <a:ext uri="{FF2B5EF4-FFF2-40B4-BE49-F238E27FC236}">
                <a16:creationId xmlns:a16="http://schemas.microsoft.com/office/drawing/2014/main" id="{A9969320-F42D-4BA1-8841-D6ABE618C398}"/>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26" name="Rectangle 25">
            <a:extLst>
              <a:ext uri="{FF2B5EF4-FFF2-40B4-BE49-F238E27FC236}">
                <a16:creationId xmlns:a16="http://schemas.microsoft.com/office/drawing/2014/main" id="{3D29B067-FC08-4D13-A58F-B927560B51D9}"/>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Item 1 Title">
            <a:extLst>
              <a:ext uri="{FF2B5EF4-FFF2-40B4-BE49-F238E27FC236}">
                <a16:creationId xmlns:a16="http://schemas.microsoft.com/office/drawing/2014/main" id="{9034A217-D3D6-4202-8E9F-F36C90A940A2}"/>
              </a:ext>
            </a:extLst>
          </p:cNvPr>
          <p:cNvSpPr>
            <a:spLocks noGrp="1"/>
          </p:cNvSpPr>
          <p:nvPr>
            <p:ph type="body" sz="quarter" idx="21"/>
          </p:nvPr>
        </p:nvSpPr>
        <p:spPr>
          <a:xfrm>
            <a:off x="1676897" y="1416362"/>
            <a:ext cx="6942438" cy="316948"/>
          </a:xfrm>
          <a:prstGeom prst="rect">
            <a:avLst/>
          </a:prstGeom>
        </p:spPr>
        <p:txBody>
          <a:bodyPr>
            <a:noAutofit/>
          </a:bodyPr>
          <a:lstStyle>
            <a:lvl1pPr marL="0" indent="0" algn="l">
              <a:buNone/>
              <a:defRPr sz="16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5" name="Item 1 Text">
            <a:extLst>
              <a:ext uri="{FF2B5EF4-FFF2-40B4-BE49-F238E27FC236}">
                <a16:creationId xmlns:a16="http://schemas.microsoft.com/office/drawing/2014/main" id="{33BAD677-83D8-40A2-BACC-37416269DE02}"/>
              </a:ext>
            </a:extLst>
          </p:cNvPr>
          <p:cNvSpPr>
            <a:spLocks noGrp="1"/>
          </p:cNvSpPr>
          <p:nvPr>
            <p:ph type="body" sz="quarter" idx="22"/>
          </p:nvPr>
        </p:nvSpPr>
        <p:spPr>
          <a:xfrm>
            <a:off x="1676897" y="1742835"/>
            <a:ext cx="6942438"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7" name="Item 2 Text">
            <a:extLst>
              <a:ext uri="{FF2B5EF4-FFF2-40B4-BE49-F238E27FC236}">
                <a16:creationId xmlns:a16="http://schemas.microsoft.com/office/drawing/2014/main" id="{D1C23B3C-B769-45CD-A360-A8F635A4253A}"/>
              </a:ext>
            </a:extLst>
          </p:cNvPr>
          <p:cNvSpPr>
            <a:spLocks noGrp="1"/>
          </p:cNvSpPr>
          <p:nvPr>
            <p:ph type="body" sz="quarter" idx="24"/>
          </p:nvPr>
        </p:nvSpPr>
        <p:spPr>
          <a:xfrm>
            <a:off x="1676897" y="2788039"/>
            <a:ext cx="6942438"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6" name="Item 2 Title">
            <a:extLst>
              <a:ext uri="{FF2B5EF4-FFF2-40B4-BE49-F238E27FC236}">
                <a16:creationId xmlns:a16="http://schemas.microsoft.com/office/drawing/2014/main" id="{0ADB9006-E953-4BF3-8775-AC491016CA28}"/>
              </a:ext>
            </a:extLst>
          </p:cNvPr>
          <p:cNvSpPr>
            <a:spLocks noGrp="1"/>
          </p:cNvSpPr>
          <p:nvPr>
            <p:ph type="body" sz="quarter" idx="23"/>
          </p:nvPr>
        </p:nvSpPr>
        <p:spPr>
          <a:xfrm>
            <a:off x="1676897" y="2465012"/>
            <a:ext cx="6942438" cy="316948"/>
          </a:xfrm>
          <a:prstGeom prst="rect">
            <a:avLst/>
          </a:prstGeom>
        </p:spPr>
        <p:txBody>
          <a:bodyPr>
            <a:noAutofit/>
          </a:bodyPr>
          <a:lstStyle>
            <a:lvl1pPr marL="0" indent="0" algn="l">
              <a:buNone/>
              <a:defRPr sz="16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8" name="Item 3 Title">
            <a:extLst>
              <a:ext uri="{FF2B5EF4-FFF2-40B4-BE49-F238E27FC236}">
                <a16:creationId xmlns:a16="http://schemas.microsoft.com/office/drawing/2014/main" id="{9F90BECE-4540-471E-8091-719EC4FA05F7}"/>
              </a:ext>
            </a:extLst>
          </p:cNvPr>
          <p:cNvSpPr>
            <a:spLocks noGrp="1"/>
          </p:cNvSpPr>
          <p:nvPr>
            <p:ph type="body" sz="quarter" idx="25"/>
          </p:nvPr>
        </p:nvSpPr>
        <p:spPr>
          <a:xfrm>
            <a:off x="1676897" y="3513663"/>
            <a:ext cx="6942438" cy="316948"/>
          </a:xfrm>
          <a:prstGeom prst="rect">
            <a:avLst/>
          </a:prstGeom>
        </p:spPr>
        <p:txBody>
          <a:bodyPr>
            <a:noAutofit/>
          </a:bodyPr>
          <a:lstStyle>
            <a:lvl1pPr marL="0" indent="0" algn="l">
              <a:buNone/>
              <a:defRPr sz="16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9" name="Item 3 Text">
            <a:extLst>
              <a:ext uri="{FF2B5EF4-FFF2-40B4-BE49-F238E27FC236}">
                <a16:creationId xmlns:a16="http://schemas.microsoft.com/office/drawing/2014/main" id="{ED72E041-964B-4181-B257-1EE6C8213AA5}"/>
              </a:ext>
            </a:extLst>
          </p:cNvPr>
          <p:cNvSpPr>
            <a:spLocks noGrp="1"/>
          </p:cNvSpPr>
          <p:nvPr>
            <p:ph type="body" sz="quarter" idx="26"/>
          </p:nvPr>
        </p:nvSpPr>
        <p:spPr>
          <a:xfrm>
            <a:off x="1676897" y="3836691"/>
            <a:ext cx="6942438"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14" name="Page Number">
            <a:extLst>
              <a:ext uri="{FF2B5EF4-FFF2-40B4-BE49-F238E27FC236}">
                <a16:creationId xmlns:a16="http://schemas.microsoft.com/office/drawing/2014/main" id="{FDDCEC8F-2C58-466A-B78D-B21B7AC0B1B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dirty="0">
              <a:solidFill>
                <a:schemeClr val="bg1">
                  <a:lumMod val="50000"/>
                </a:schemeClr>
              </a:solidFill>
              <a:latin typeface="+mj-lt"/>
            </a:endParaRPr>
          </a:p>
        </p:txBody>
      </p:sp>
      <p:pic>
        <p:nvPicPr>
          <p:cNvPr id="15" name="WSE logo">
            <a:extLst>
              <a:ext uri="{FF2B5EF4-FFF2-40B4-BE49-F238E27FC236}">
                <a16:creationId xmlns:a16="http://schemas.microsoft.com/office/drawing/2014/main" id="{53D41192-9C77-467F-9EF0-3D499A0935CD}"/>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939376756"/>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 Items and Text">
    <p:spTree>
      <p:nvGrpSpPr>
        <p:cNvPr id="1" name=""/>
        <p:cNvGrpSpPr/>
        <p:nvPr/>
      </p:nvGrpSpPr>
      <p:grpSpPr>
        <a:xfrm>
          <a:off x="0" y="0"/>
          <a:ext cx="0" cy="0"/>
          <a:chOff x="0" y="0"/>
          <a:chExt cx="0" cy="0"/>
        </a:xfrm>
      </p:grpSpPr>
      <p:sp>
        <p:nvSpPr>
          <p:cNvPr id="18" name="Title">
            <a:extLst>
              <a:ext uri="{FF2B5EF4-FFF2-40B4-BE49-F238E27FC236}">
                <a16:creationId xmlns:a16="http://schemas.microsoft.com/office/drawing/2014/main" id="{FD5D22EA-DA0F-4003-95BD-68EF68F107D8}"/>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26" name="Rectangle 25">
            <a:extLst>
              <a:ext uri="{FF2B5EF4-FFF2-40B4-BE49-F238E27FC236}">
                <a16:creationId xmlns:a16="http://schemas.microsoft.com/office/drawing/2014/main" id="{3D29B067-FC08-4D13-A58F-B927560B51D9}"/>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Item 1 Title">
            <a:extLst>
              <a:ext uri="{FF2B5EF4-FFF2-40B4-BE49-F238E27FC236}">
                <a16:creationId xmlns:a16="http://schemas.microsoft.com/office/drawing/2014/main" id="{9034A217-D3D6-4202-8E9F-F36C90A940A2}"/>
              </a:ext>
            </a:extLst>
          </p:cNvPr>
          <p:cNvSpPr>
            <a:spLocks noGrp="1"/>
          </p:cNvSpPr>
          <p:nvPr>
            <p:ph type="body" sz="quarter" idx="21"/>
          </p:nvPr>
        </p:nvSpPr>
        <p:spPr>
          <a:xfrm>
            <a:off x="1676897" y="1416362"/>
            <a:ext cx="2895103" cy="316948"/>
          </a:xfrm>
          <a:prstGeom prst="rect">
            <a:avLst/>
          </a:prstGeom>
        </p:spPr>
        <p:txBody>
          <a:bodyPr>
            <a:noAutofit/>
          </a:bodyPr>
          <a:lstStyle>
            <a:lvl1pPr marL="0" indent="0" algn="l">
              <a:buNone/>
              <a:defRPr sz="16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5" name="Item 1 Text">
            <a:extLst>
              <a:ext uri="{FF2B5EF4-FFF2-40B4-BE49-F238E27FC236}">
                <a16:creationId xmlns:a16="http://schemas.microsoft.com/office/drawing/2014/main" id="{33BAD677-83D8-40A2-BACC-37416269DE02}"/>
              </a:ext>
            </a:extLst>
          </p:cNvPr>
          <p:cNvSpPr>
            <a:spLocks noGrp="1"/>
          </p:cNvSpPr>
          <p:nvPr>
            <p:ph type="body" sz="quarter" idx="22"/>
          </p:nvPr>
        </p:nvSpPr>
        <p:spPr>
          <a:xfrm>
            <a:off x="1676897" y="1742835"/>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6" name="Item 2 Title">
            <a:extLst>
              <a:ext uri="{FF2B5EF4-FFF2-40B4-BE49-F238E27FC236}">
                <a16:creationId xmlns:a16="http://schemas.microsoft.com/office/drawing/2014/main" id="{0ADB9006-E953-4BF3-8775-AC491016CA28}"/>
              </a:ext>
            </a:extLst>
          </p:cNvPr>
          <p:cNvSpPr>
            <a:spLocks noGrp="1"/>
          </p:cNvSpPr>
          <p:nvPr>
            <p:ph type="body" sz="quarter" idx="23"/>
          </p:nvPr>
        </p:nvSpPr>
        <p:spPr>
          <a:xfrm>
            <a:off x="1676897" y="2465012"/>
            <a:ext cx="2895103" cy="316948"/>
          </a:xfrm>
          <a:prstGeom prst="rect">
            <a:avLst/>
          </a:prstGeom>
        </p:spPr>
        <p:txBody>
          <a:bodyPr>
            <a:noAutofit/>
          </a:bodyPr>
          <a:lstStyle>
            <a:lvl1pPr marL="0" indent="0" algn="l">
              <a:buNone/>
              <a:defRPr sz="16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7" name="Item 2 Text">
            <a:extLst>
              <a:ext uri="{FF2B5EF4-FFF2-40B4-BE49-F238E27FC236}">
                <a16:creationId xmlns:a16="http://schemas.microsoft.com/office/drawing/2014/main" id="{D1C23B3C-B769-45CD-A360-A8F635A4253A}"/>
              </a:ext>
            </a:extLst>
          </p:cNvPr>
          <p:cNvSpPr>
            <a:spLocks noGrp="1"/>
          </p:cNvSpPr>
          <p:nvPr>
            <p:ph type="body" sz="quarter" idx="24"/>
          </p:nvPr>
        </p:nvSpPr>
        <p:spPr>
          <a:xfrm>
            <a:off x="1676897" y="2801009"/>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8" name="ITem 3 Title">
            <a:extLst>
              <a:ext uri="{FF2B5EF4-FFF2-40B4-BE49-F238E27FC236}">
                <a16:creationId xmlns:a16="http://schemas.microsoft.com/office/drawing/2014/main" id="{9F90BECE-4540-471E-8091-719EC4FA05F7}"/>
              </a:ext>
            </a:extLst>
          </p:cNvPr>
          <p:cNvSpPr>
            <a:spLocks noGrp="1"/>
          </p:cNvSpPr>
          <p:nvPr>
            <p:ph type="body" sz="quarter" idx="25"/>
          </p:nvPr>
        </p:nvSpPr>
        <p:spPr>
          <a:xfrm>
            <a:off x="1676897" y="3513663"/>
            <a:ext cx="2895103" cy="316948"/>
          </a:xfrm>
          <a:prstGeom prst="rect">
            <a:avLst/>
          </a:prstGeom>
        </p:spPr>
        <p:txBody>
          <a:bodyPr>
            <a:noAutofit/>
          </a:bodyPr>
          <a:lstStyle>
            <a:lvl1pPr marL="0" indent="0" algn="l">
              <a:buNone/>
              <a:defRPr sz="16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9" name="Item 3 Text">
            <a:extLst>
              <a:ext uri="{FF2B5EF4-FFF2-40B4-BE49-F238E27FC236}">
                <a16:creationId xmlns:a16="http://schemas.microsoft.com/office/drawing/2014/main" id="{ED72E041-964B-4181-B257-1EE6C8213AA5}"/>
              </a:ext>
            </a:extLst>
          </p:cNvPr>
          <p:cNvSpPr>
            <a:spLocks noGrp="1"/>
          </p:cNvSpPr>
          <p:nvPr>
            <p:ph type="body" sz="quarter" idx="26"/>
          </p:nvPr>
        </p:nvSpPr>
        <p:spPr>
          <a:xfrm>
            <a:off x="1676897" y="3849661"/>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0" name="Item 4 Title">
            <a:extLst>
              <a:ext uri="{FF2B5EF4-FFF2-40B4-BE49-F238E27FC236}">
                <a16:creationId xmlns:a16="http://schemas.microsoft.com/office/drawing/2014/main" id="{6C648141-3B1A-4A5B-A08A-B937DA82B379}"/>
              </a:ext>
            </a:extLst>
          </p:cNvPr>
          <p:cNvSpPr>
            <a:spLocks noGrp="1"/>
          </p:cNvSpPr>
          <p:nvPr>
            <p:ph type="body" sz="quarter" idx="27"/>
          </p:nvPr>
        </p:nvSpPr>
        <p:spPr>
          <a:xfrm>
            <a:off x="5724232" y="1416361"/>
            <a:ext cx="2895103" cy="316948"/>
          </a:xfrm>
          <a:prstGeom prst="rect">
            <a:avLst/>
          </a:prstGeom>
        </p:spPr>
        <p:txBody>
          <a:bodyPr>
            <a:noAutofit/>
          </a:bodyPr>
          <a:lstStyle>
            <a:lvl1pPr marL="0" indent="0" algn="l">
              <a:buNone/>
              <a:defRPr sz="16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1" name="Item 4 Text">
            <a:extLst>
              <a:ext uri="{FF2B5EF4-FFF2-40B4-BE49-F238E27FC236}">
                <a16:creationId xmlns:a16="http://schemas.microsoft.com/office/drawing/2014/main" id="{A46F24BA-C9D1-4501-95F5-C0354BAA510C}"/>
              </a:ext>
            </a:extLst>
          </p:cNvPr>
          <p:cNvSpPr>
            <a:spLocks noGrp="1"/>
          </p:cNvSpPr>
          <p:nvPr>
            <p:ph type="body" sz="quarter" idx="28"/>
          </p:nvPr>
        </p:nvSpPr>
        <p:spPr>
          <a:xfrm>
            <a:off x="5724232" y="1742834"/>
            <a:ext cx="2895103" cy="548544"/>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2" name="Item 5 Title">
            <a:extLst>
              <a:ext uri="{FF2B5EF4-FFF2-40B4-BE49-F238E27FC236}">
                <a16:creationId xmlns:a16="http://schemas.microsoft.com/office/drawing/2014/main" id="{199E24F4-ADFC-407D-A87C-57876863862E}"/>
              </a:ext>
            </a:extLst>
          </p:cNvPr>
          <p:cNvSpPr>
            <a:spLocks noGrp="1"/>
          </p:cNvSpPr>
          <p:nvPr>
            <p:ph type="body" sz="quarter" idx="29"/>
          </p:nvPr>
        </p:nvSpPr>
        <p:spPr>
          <a:xfrm>
            <a:off x="5724232" y="2465011"/>
            <a:ext cx="2895103" cy="316948"/>
          </a:xfrm>
          <a:prstGeom prst="rect">
            <a:avLst/>
          </a:prstGeom>
        </p:spPr>
        <p:txBody>
          <a:bodyPr>
            <a:noAutofit/>
          </a:bodyPr>
          <a:lstStyle>
            <a:lvl1pPr marL="0" indent="0" algn="l">
              <a:buNone/>
              <a:defRPr sz="16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3" name="Item 5 Text">
            <a:extLst>
              <a:ext uri="{FF2B5EF4-FFF2-40B4-BE49-F238E27FC236}">
                <a16:creationId xmlns:a16="http://schemas.microsoft.com/office/drawing/2014/main" id="{06BC9547-5CA5-4871-A52E-478C55785DAA}"/>
              </a:ext>
            </a:extLst>
          </p:cNvPr>
          <p:cNvSpPr>
            <a:spLocks noGrp="1"/>
          </p:cNvSpPr>
          <p:nvPr>
            <p:ph type="body" sz="quarter" idx="30"/>
          </p:nvPr>
        </p:nvSpPr>
        <p:spPr>
          <a:xfrm>
            <a:off x="5724232" y="2801009"/>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4" name="Item 6 Title">
            <a:extLst>
              <a:ext uri="{FF2B5EF4-FFF2-40B4-BE49-F238E27FC236}">
                <a16:creationId xmlns:a16="http://schemas.microsoft.com/office/drawing/2014/main" id="{64F76CE0-35A5-4304-920D-2B9471C0FBDC}"/>
              </a:ext>
            </a:extLst>
          </p:cNvPr>
          <p:cNvSpPr>
            <a:spLocks noGrp="1"/>
          </p:cNvSpPr>
          <p:nvPr>
            <p:ph type="body" sz="quarter" idx="31"/>
          </p:nvPr>
        </p:nvSpPr>
        <p:spPr>
          <a:xfrm>
            <a:off x="5724232" y="3518014"/>
            <a:ext cx="2895103" cy="316948"/>
          </a:xfrm>
          <a:prstGeom prst="rect">
            <a:avLst/>
          </a:prstGeom>
        </p:spPr>
        <p:txBody>
          <a:bodyPr>
            <a:noAutofit/>
          </a:bodyPr>
          <a:lstStyle>
            <a:lvl1pPr marL="0" indent="0" algn="l">
              <a:buNone/>
              <a:defRPr sz="16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5" name="Item 6 Text">
            <a:extLst>
              <a:ext uri="{FF2B5EF4-FFF2-40B4-BE49-F238E27FC236}">
                <a16:creationId xmlns:a16="http://schemas.microsoft.com/office/drawing/2014/main" id="{DD69F438-DA31-4E08-BF66-576904C0656C}"/>
              </a:ext>
            </a:extLst>
          </p:cNvPr>
          <p:cNvSpPr>
            <a:spLocks noGrp="1"/>
          </p:cNvSpPr>
          <p:nvPr>
            <p:ph type="body" sz="quarter" idx="32"/>
          </p:nvPr>
        </p:nvSpPr>
        <p:spPr>
          <a:xfrm>
            <a:off x="5724232" y="3844485"/>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20" name="Page Number">
            <a:extLst>
              <a:ext uri="{FF2B5EF4-FFF2-40B4-BE49-F238E27FC236}">
                <a16:creationId xmlns:a16="http://schemas.microsoft.com/office/drawing/2014/main" id="{9F557C48-BE62-4248-9796-19772B87DE87}"/>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dirty="0">
              <a:solidFill>
                <a:schemeClr val="bg1">
                  <a:lumMod val="50000"/>
                </a:schemeClr>
              </a:solidFill>
              <a:latin typeface="+mj-lt"/>
            </a:endParaRPr>
          </a:p>
        </p:txBody>
      </p:sp>
      <p:pic>
        <p:nvPicPr>
          <p:cNvPr id="21" name="WSE logo">
            <a:extLst>
              <a:ext uri="{FF2B5EF4-FFF2-40B4-BE49-F238E27FC236}">
                <a16:creationId xmlns:a16="http://schemas.microsoft.com/office/drawing/2014/main" id="{6CB826C5-83CA-46C3-BD25-55E75A1EF0C1}"/>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4187328254"/>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Items and Text - Numbers">
    <p:spTree>
      <p:nvGrpSpPr>
        <p:cNvPr id="1" name=""/>
        <p:cNvGrpSpPr/>
        <p:nvPr/>
      </p:nvGrpSpPr>
      <p:grpSpPr>
        <a:xfrm>
          <a:off x="0" y="0"/>
          <a:ext cx="0" cy="0"/>
          <a:chOff x="0" y="0"/>
          <a:chExt cx="0" cy="0"/>
        </a:xfrm>
      </p:grpSpPr>
      <p:sp>
        <p:nvSpPr>
          <p:cNvPr id="14" name="Title">
            <a:extLst>
              <a:ext uri="{FF2B5EF4-FFF2-40B4-BE49-F238E27FC236}">
                <a16:creationId xmlns:a16="http://schemas.microsoft.com/office/drawing/2014/main" id="{7AA35A02-5774-42F0-A1FA-B29AFC5020FF}"/>
              </a:ext>
            </a:extLst>
          </p:cNvPr>
          <p:cNvSpPr>
            <a:spLocks noGrp="1"/>
          </p:cNvSpPr>
          <p:nvPr>
            <p:ph type="title" hasCustomPrompt="1"/>
          </p:nvPr>
        </p:nvSpPr>
        <p:spPr>
          <a:xfrm>
            <a:off x="533919" y="107117"/>
            <a:ext cx="8085415" cy="857543"/>
          </a:xfrm>
          <a:prstGeom prst="rect">
            <a:avLst/>
          </a:prstGeom>
        </p:spPr>
        <p:txBody>
          <a:bodyPr anchor="b"/>
          <a:lstStyle>
            <a:lvl1pPr>
              <a:defRPr sz="3000" b="1">
                <a:solidFill>
                  <a:schemeClr val="tx2"/>
                </a:solidFill>
              </a:defRPr>
            </a:lvl1pPr>
          </a:lstStyle>
          <a:p>
            <a:r>
              <a:rPr lang="en-US" dirty="0"/>
              <a:t>Click to add title</a:t>
            </a:r>
          </a:p>
        </p:txBody>
      </p:sp>
      <p:sp>
        <p:nvSpPr>
          <p:cNvPr id="22" name="Rectangle 21">
            <a:extLst>
              <a:ext uri="{FF2B5EF4-FFF2-40B4-BE49-F238E27FC236}">
                <a16:creationId xmlns:a16="http://schemas.microsoft.com/office/drawing/2014/main" id="{61234D5D-7B7D-4750-82D4-FEA47688D82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Item 1">
            <a:extLst>
              <a:ext uri="{FF2B5EF4-FFF2-40B4-BE49-F238E27FC236}">
                <a16:creationId xmlns:a16="http://schemas.microsoft.com/office/drawing/2014/main" id="{671CE112-5F0A-401E-B99E-912F29D882ED}"/>
              </a:ext>
            </a:extLst>
          </p:cNvPr>
          <p:cNvSpPr>
            <a:spLocks noGrp="1"/>
          </p:cNvSpPr>
          <p:nvPr>
            <p:ph type="body" sz="quarter" idx="15" hasCustomPrompt="1"/>
          </p:nvPr>
        </p:nvSpPr>
        <p:spPr>
          <a:xfrm>
            <a:off x="536331" y="1411274"/>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3" name="Item 1 Title">
            <a:extLst>
              <a:ext uri="{FF2B5EF4-FFF2-40B4-BE49-F238E27FC236}">
                <a16:creationId xmlns:a16="http://schemas.microsoft.com/office/drawing/2014/main" id="{564750F6-2603-4368-BB0A-EA5F9650E23E}"/>
              </a:ext>
            </a:extLst>
          </p:cNvPr>
          <p:cNvSpPr>
            <a:spLocks noGrp="1"/>
          </p:cNvSpPr>
          <p:nvPr>
            <p:ph type="body" sz="quarter" idx="21" hasCustomPrompt="1"/>
          </p:nvPr>
        </p:nvSpPr>
        <p:spPr>
          <a:xfrm>
            <a:off x="1454034" y="1411274"/>
            <a:ext cx="2670292" cy="509105"/>
          </a:xfrm>
          <a:prstGeom prst="rect">
            <a:avLst/>
          </a:prstGeom>
        </p:spPr>
        <p:txBody>
          <a:bodyPr anchor="ctr">
            <a:noAutofit/>
          </a:bodyPr>
          <a:lstStyle>
            <a:lvl1pPr marL="0" indent="0" algn="l">
              <a:buNone/>
              <a:defRPr sz="1600" b="1">
                <a:solidFill>
                  <a:srgbClr val="69ACE5"/>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49" name="Item 1 Text">
            <a:extLst>
              <a:ext uri="{FF2B5EF4-FFF2-40B4-BE49-F238E27FC236}">
                <a16:creationId xmlns:a16="http://schemas.microsoft.com/office/drawing/2014/main" id="{BEC0F934-9D51-44E6-A53D-A571EEE44F9B}"/>
              </a:ext>
            </a:extLst>
          </p:cNvPr>
          <p:cNvSpPr>
            <a:spLocks noGrp="1"/>
          </p:cNvSpPr>
          <p:nvPr>
            <p:ph type="body" sz="quarter" idx="22" hasCustomPrompt="1"/>
          </p:nvPr>
        </p:nvSpPr>
        <p:spPr>
          <a:xfrm>
            <a:off x="536331" y="2244604"/>
            <a:ext cx="3587995" cy="2317872"/>
          </a:xfrm>
          <a:prstGeom prst="rect">
            <a:avLst/>
          </a:prstGeom>
        </p:spPr>
        <p:txBody>
          <a:bodyPr>
            <a:noAutofit/>
          </a:bodyPr>
          <a:lstStyle>
            <a:lvl1pPr marL="227013" indent="-227013" algn="l">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chemeClr val="bg2"/>
              </a:buClr>
              <a:buFont typeface="Courier New" panose="02070309020205020404" pitchFamily="49" charset="0"/>
              <a:buChar char="o"/>
              <a:defRPr sz="1600"/>
            </a:lvl2pPr>
            <a:lvl3pPr marL="914400" indent="-228600">
              <a:buClr>
                <a:schemeClr val="bg2"/>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55" name="Item 2">
            <a:extLst>
              <a:ext uri="{FF2B5EF4-FFF2-40B4-BE49-F238E27FC236}">
                <a16:creationId xmlns:a16="http://schemas.microsoft.com/office/drawing/2014/main" id="{2DF5513A-26DB-4BCC-B646-BCE427C05D62}"/>
              </a:ext>
            </a:extLst>
          </p:cNvPr>
          <p:cNvSpPr>
            <a:spLocks noGrp="1"/>
          </p:cNvSpPr>
          <p:nvPr>
            <p:ph type="body" sz="quarter" idx="26" hasCustomPrompt="1"/>
          </p:nvPr>
        </p:nvSpPr>
        <p:spPr>
          <a:xfrm>
            <a:off x="5019675" y="1407603"/>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6" name="Item 2 Title">
            <a:extLst>
              <a:ext uri="{FF2B5EF4-FFF2-40B4-BE49-F238E27FC236}">
                <a16:creationId xmlns:a16="http://schemas.microsoft.com/office/drawing/2014/main" id="{775C0911-DC78-438D-982E-EE27D2BE8237}"/>
              </a:ext>
            </a:extLst>
          </p:cNvPr>
          <p:cNvSpPr>
            <a:spLocks noGrp="1"/>
          </p:cNvSpPr>
          <p:nvPr>
            <p:ph type="body" sz="quarter" idx="27" hasCustomPrompt="1"/>
          </p:nvPr>
        </p:nvSpPr>
        <p:spPr>
          <a:xfrm>
            <a:off x="5943601" y="1411274"/>
            <a:ext cx="2664068" cy="509105"/>
          </a:xfrm>
          <a:prstGeom prst="rect">
            <a:avLst/>
          </a:prstGeom>
        </p:spPr>
        <p:txBody>
          <a:bodyPr anchor="ctr">
            <a:noAutofit/>
          </a:bodyPr>
          <a:lstStyle>
            <a:lvl1pPr marL="0" indent="0" algn="l">
              <a:buNone/>
              <a:defRPr sz="1600" b="1">
                <a:solidFill>
                  <a:srgbClr val="69ACE5"/>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50" name="Item 2 Text">
            <a:extLst>
              <a:ext uri="{FF2B5EF4-FFF2-40B4-BE49-F238E27FC236}">
                <a16:creationId xmlns:a16="http://schemas.microsoft.com/office/drawing/2014/main" id="{98E448A1-8C8C-453C-90F9-C66DB75DCF34}"/>
              </a:ext>
            </a:extLst>
          </p:cNvPr>
          <p:cNvSpPr>
            <a:spLocks noGrp="1"/>
          </p:cNvSpPr>
          <p:nvPr>
            <p:ph type="body" sz="quarter" idx="23" hasCustomPrompt="1"/>
          </p:nvPr>
        </p:nvSpPr>
        <p:spPr>
          <a:xfrm>
            <a:off x="5019675" y="2244604"/>
            <a:ext cx="3587995" cy="2317872"/>
          </a:xfrm>
          <a:prstGeom prst="rect">
            <a:avLst/>
          </a:prstGeom>
        </p:spPr>
        <p:txBody>
          <a:bodyPr>
            <a:noAutofit/>
          </a:bodyPr>
          <a:lstStyle>
            <a:lvl1pPr marL="227013" indent="-227013" algn="l">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chemeClr val="bg2"/>
              </a:buClr>
              <a:buFont typeface="Courier New" panose="02070309020205020404" pitchFamily="49" charset="0"/>
              <a:buChar char="o"/>
              <a:defRPr sz="1600"/>
            </a:lvl2pPr>
            <a:lvl3pPr marL="914400" indent="-228600">
              <a:buClr>
                <a:schemeClr val="bg2"/>
              </a:buClr>
              <a:defRPr sz="1600"/>
            </a:lvl3pPr>
          </a:lstStyle>
          <a:p>
            <a:pPr lvl="0"/>
            <a:r>
              <a:rPr lang="en-US" noProof="0"/>
              <a:t>Click to add bullets</a:t>
            </a:r>
          </a:p>
          <a:p>
            <a:pPr lvl="1"/>
            <a:r>
              <a:rPr lang="en-US" noProof="0"/>
              <a:t>Second level</a:t>
            </a:r>
          </a:p>
          <a:p>
            <a:pPr lvl="2"/>
            <a:r>
              <a:rPr lang="en-US" noProof="0"/>
              <a:t>Third level</a:t>
            </a:r>
          </a:p>
        </p:txBody>
      </p:sp>
      <p:sp>
        <p:nvSpPr>
          <p:cNvPr id="13" name="Page Number">
            <a:extLst>
              <a:ext uri="{FF2B5EF4-FFF2-40B4-BE49-F238E27FC236}">
                <a16:creationId xmlns:a16="http://schemas.microsoft.com/office/drawing/2014/main" id="{5C874A4D-437B-47FA-9801-0B5730C4AFA2}"/>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dirty="0">
              <a:solidFill>
                <a:schemeClr val="bg1">
                  <a:lumMod val="50000"/>
                </a:schemeClr>
              </a:solidFill>
              <a:latin typeface="+mj-lt"/>
            </a:endParaRPr>
          </a:p>
        </p:txBody>
      </p:sp>
      <p:pic>
        <p:nvPicPr>
          <p:cNvPr id="15" name="WSE logo">
            <a:extLst>
              <a:ext uri="{FF2B5EF4-FFF2-40B4-BE49-F238E27FC236}">
                <a16:creationId xmlns:a16="http://schemas.microsoft.com/office/drawing/2014/main" id="{20DC7941-9718-4A82-83B9-1DDFA28D55A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560173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 Items and Text - Numbers">
    <p:spTree>
      <p:nvGrpSpPr>
        <p:cNvPr id="1" name=""/>
        <p:cNvGrpSpPr/>
        <p:nvPr/>
      </p:nvGrpSpPr>
      <p:grpSpPr>
        <a:xfrm>
          <a:off x="0" y="0"/>
          <a:ext cx="0" cy="0"/>
          <a:chOff x="0" y="0"/>
          <a:chExt cx="0" cy="0"/>
        </a:xfrm>
      </p:grpSpPr>
      <p:sp>
        <p:nvSpPr>
          <p:cNvPr id="15" name="Title">
            <a:extLst>
              <a:ext uri="{FF2B5EF4-FFF2-40B4-BE49-F238E27FC236}">
                <a16:creationId xmlns:a16="http://schemas.microsoft.com/office/drawing/2014/main" id="{295453A6-EC5B-4B81-81A5-76D3459C4266}"/>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22" name="Rectangle 21">
            <a:extLst>
              <a:ext uri="{FF2B5EF4-FFF2-40B4-BE49-F238E27FC236}">
                <a16:creationId xmlns:a16="http://schemas.microsoft.com/office/drawing/2014/main" id="{61234D5D-7B7D-4750-82D4-FEA47688D82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Item 1">
            <a:extLst>
              <a:ext uri="{FF2B5EF4-FFF2-40B4-BE49-F238E27FC236}">
                <a16:creationId xmlns:a16="http://schemas.microsoft.com/office/drawing/2014/main" id="{671CE112-5F0A-401E-B99E-912F29D882ED}"/>
              </a:ext>
            </a:extLst>
          </p:cNvPr>
          <p:cNvSpPr>
            <a:spLocks noGrp="1"/>
          </p:cNvSpPr>
          <p:nvPr>
            <p:ph type="body" sz="quarter" idx="15" hasCustomPrompt="1"/>
          </p:nvPr>
        </p:nvSpPr>
        <p:spPr>
          <a:xfrm>
            <a:off x="536331" y="1411274"/>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3" name="Item 1 Title">
            <a:extLst>
              <a:ext uri="{FF2B5EF4-FFF2-40B4-BE49-F238E27FC236}">
                <a16:creationId xmlns:a16="http://schemas.microsoft.com/office/drawing/2014/main" id="{564750F6-2603-4368-BB0A-EA5F9650E23E}"/>
              </a:ext>
            </a:extLst>
          </p:cNvPr>
          <p:cNvSpPr>
            <a:spLocks noGrp="1"/>
          </p:cNvSpPr>
          <p:nvPr>
            <p:ph type="body" sz="quarter" idx="21" hasCustomPrompt="1"/>
          </p:nvPr>
        </p:nvSpPr>
        <p:spPr>
          <a:xfrm>
            <a:off x="1454034" y="1411274"/>
            <a:ext cx="1580401" cy="509105"/>
          </a:xfrm>
          <a:prstGeom prst="rect">
            <a:avLst/>
          </a:prstGeom>
        </p:spPr>
        <p:txBody>
          <a:bodyPr anchor="ctr">
            <a:noAutofit/>
          </a:bodyPr>
          <a:lstStyle>
            <a:lvl1pPr marL="0" indent="0" algn="l">
              <a:buNone/>
              <a:defRPr sz="1600" b="1">
                <a:solidFill>
                  <a:srgbClr val="69ACE5"/>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49" name="Item 1 Text">
            <a:extLst>
              <a:ext uri="{FF2B5EF4-FFF2-40B4-BE49-F238E27FC236}">
                <a16:creationId xmlns:a16="http://schemas.microsoft.com/office/drawing/2014/main" id="{BEC0F934-9D51-44E6-A53D-A571EEE44F9B}"/>
              </a:ext>
            </a:extLst>
          </p:cNvPr>
          <p:cNvSpPr>
            <a:spLocks noGrp="1"/>
          </p:cNvSpPr>
          <p:nvPr>
            <p:ph type="body" sz="quarter" idx="22" hasCustomPrompt="1"/>
          </p:nvPr>
        </p:nvSpPr>
        <p:spPr>
          <a:xfrm>
            <a:off x="536331" y="2244604"/>
            <a:ext cx="2498103" cy="2317872"/>
          </a:xfrm>
          <a:prstGeom prst="rect">
            <a:avLst/>
          </a:prstGeom>
        </p:spPr>
        <p:txBody>
          <a:bodyPr>
            <a:noAutofit/>
          </a:bodyPr>
          <a:lstStyle>
            <a:lvl1pPr marL="227013" indent="-227013" algn="l">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chemeClr val="bg2"/>
              </a:buClr>
              <a:buFont typeface="Courier New" panose="02070309020205020404" pitchFamily="49" charset="0"/>
              <a:buChar char="o"/>
              <a:defRPr sz="1600"/>
            </a:lvl2pPr>
            <a:lvl3pPr marL="914400" indent="-228600">
              <a:buClr>
                <a:schemeClr val="bg2"/>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55" name="Item 2">
            <a:extLst>
              <a:ext uri="{FF2B5EF4-FFF2-40B4-BE49-F238E27FC236}">
                <a16:creationId xmlns:a16="http://schemas.microsoft.com/office/drawing/2014/main" id="{2DF5513A-26DB-4BCC-B646-BCE427C05D62}"/>
              </a:ext>
            </a:extLst>
          </p:cNvPr>
          <p:cNvSpPr>
            <a:spLocks noGrp="1"/>
          </p:cNvSpPr>
          <p:nvPr>
            <p:ph type="body" sz="quarter" idx="26" hasCustomPrompt="1"/>
          </p:nvPr>
        </p:nvSpPr>
        <p:spPr>
          <a:xfrm>
            <a:off x="3322948" y="1411274"/>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6" name="Item 2 Title">
            <a:extLst>
              <a:ext uri="{FF2B5EF4-FFF2-40B4-BE49-F238E27FC236}">
                <a16:creationId xmlns:a16="http://schemas.microsoft.com/office/drawing/2014/main" id="{775C0911-DC78-438D-982E-EE27D2BE8237}"/>
              </a:ext>
            </a:extLst>
          </p:cNvPr>
          <p:cNvSpPr>
            <a:spLocks noGrp="1"/>
          </p:cNvSpPr>
          <p:nvPr>
            <p:ph type="body" sz="quarter" idx="27" hasCustomPrompt="1"/>
          </p:nvPr>
        </p:nvSpPr>
        <p:spPr>
          <a:xfrm>
            <a:off x="4240650" y="1411274"/>
            <a:ext cx="1580401" cy="509105"/>
          </a:xfrm>
          <a:prstGeom prst="rect">
            <a:avLst/>
          </a:prstGeom>
        </p:spPr>
        <p:txBody>
          <a:bodyPr anchor="ctr">
            <a:noAutofit/>
          </a:bodyPr>
          <a:lstStyle>
            <a:lvl1pPr marL="0" indent="0" algn="l">
              <a:buNone/>
              <a:defRPr sz="1600" b="1">
                <a:solidFill>
                  <a:srgbClr val="69ACE5"/>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50" name="Item 2 Text">
            <a:extLst>
              <a:ext uri="{FF2B5EF4-FFF2-40B4-BE49-F238E27FC236}">
                <a16:creationId xmlns:a16="http://schemas.microsoft.com/office/drawing/2014/main" id="{98E448A1-8C8C-453C-90F9-C66DB75DCF34}"/>
              </a:ext>
            </a:extLst>
          </p:cNvPr>
          <p:cNvSpPr>
            <a:spLocks noGrp="1"/>
          </p:cNvSpPr>
          <p:nvPr>
            <p:ph type="body" sz="quarter" idx="23" hasCustomPrompt="1"/>
          </p:nvPr>
        </p:nvSpPr>
        <p:spPr>
          <a:xfrm>
            <a:off x="3322948" y="2244604"/>
            <a:ext cx="2498103" cy="2317872"/>
          </a:xfrm>
          <a:prstGeom prst="rect">
            <a:avLst/>
          </a:prstGeom>
        </p:spPr>
        <p:txBody>
          <a:bodyPr>
            <a:noAutofit/>
          </a:bodyPr>
          <a:lstStyle>
            <a:lvl1pPr marL="227013" indent="-227013" algn="l">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chemeClr val="bg2"/>
              </a:buClr>
              <a:buFont typeface="Courier New" panose="02070309020205020404" pitchFamily="49" charset="0"/>
              <a:buChar char="o"/>
              <a:defRPr sz="1600"/>
            </a:lvl2pPr>
            <a:lvl3pPr marL="914400" indent="-228600">
              <a:buClr>
                <a:schemeClr val="bg2"/>
              </a:buClr>
              <a:defRPr sz="1600"/>
            </a:lvl3pPr>
          </a:lstStyle>
          <a:p>
            <a:pPr lvl="0"/>
            <a:r>
              <a:rPr lang="en-US" noProof="0"/>
              <a:t>Click to add bullets</a:t>
            </a:r>
          </a:p>
          <a:p>
            <a:pPr lvl="1"/>
            <a:r>
              <a:rPr lang="en-US" noProof="0"/>
              <a:t>Second level</a:t>
            </a:r>
          </a:p>
          <a:p>
            <a:pPr lvl="2"/>
            <a:r>
              <a:rPr lang="en-US" noProof="0"/>
              <a:t>Third level</a:t>
            </a:r>
          </a:p>
        </p:txBody>
      </p:sp>
      <p:sp>
        <p:nvSpPr>
          <p:cNvPr id="58" name="Item 3">
            <a:extLst>
              <a:ext uri="{FF2B5EF4-FFF2-40B4-BE49-F238E27FC236}">
                <a16:creationId xmlns:a16="http://schemas.microsoft.com/office/drawing/2014/main" id="{D26DFFB9-1EEE-4955-8A60-F1A0795C397B}"/>
              </a:ext>
            </a:extLst>
          </p:cNvPr>
          <p:cNvSpPr>
            <a:spLocks noGrp="1"/>
          </p:cNvSpPr>
          <p:nvPr>
            <p:ph type="body" sz="quarter" idx="29" hasCustomPrompt="1"/>
          </p:nvPr>
        </p:nvSpPr>
        <p:spPr>
          <a:xfrm>
            <a:off x="6109566" y="1411274"/>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9" name="Item 3 Title">
            <a:extLst>
              <a:ext uri="{FF2B5EF4-FFF2-40B4-BE49-F238E27FC236}">
                <a16:creationId xmlns:a16="http://schemas.microsoft.com/office/drawing/2014/main" id="{6B8167EF-94E2-4549-81E1-E9702B15C161}"/>
              </a:ext>
            </a:extLst>
          </p:cNvPr>
          <p:cNvSpPr>
            <a:spLocks noGrp="1"/>
          </p:cNvSpPr>
          <p:nvPr>
            <p:ph type="body" sz="quarter" idx="30" hasCustomPrompt="1"/>
          </p:nvPr>
        </p:nvSpPr>
        <p:spPr>
          <a:xfrm>
            <a:off x="7027269" y="1411274"/>
            <a:ext cx="1580401" cy="509105"/>
          </a:xfrm>
          <a:prstGeom prst="rect">
            <a:avLst/>
          </a:prstGeom>
        </p:spPr>
        <p:txBody>
          <a:bodyPr anchor="ctr">
            <a:noAutofit/>
          </a:bodyPr>
          <a:lstStyle>
            <a:lvl1pPr marL="0" indent="0" algn="l">
              <a:buNone/>
              <a:defRPr sz="1600" b="1">
                <a:solidFill>
                  <a:srgbClr val="69ACE5"/>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51" name="Item 3 Text">
            <a:extLst>
              <a:ext uri="{FF2B5EF4-FFF2-40B4-BE49-F238E27FC236}">
                <a16:creationId xmlns:a16="http://schemas.microsoft.com/office/drawing/2014/main" id="{475581DD-A85C-4AC1-BF7D-FCB7CF083663}"/>
              </a:ext>
            </a:extLst>
          </p:cNvPr>
          <p:cNvSpPr>
            <a:spLocks noGrp="1"/>
          </p:cNvSpPr>
          <p:nvPr>
            <p:ph type="body" sz="quarter" idx="24" hasCustomPrompt="1"/>
          </p:nvPr>
        </p:nvSpPr>
        <p:spPr>
          <a:xfrm>
            <a:off x="6109566" y="2244604"/>
            <a:ext cx="2498103" cy="2317872"/>
          </a:xfrm>
          <a:prstGeom prst="rect">
            <a:avLst/>
          </a:prstGeom>
        </p:spPr>
        <p:txBody>
          <a:bodyPr>
            <a:noAutofit/>
          </a:bodyPr>
          <a:lstStyle>
            <a:lvl1pPr marL="227013" indent="-227013" algn="l">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chemeClr val="bg2"/>
              </a:buClr>
              <a:buFont typeface="Courier New" panose="02070309020205020404" pitchFamily="49" charset="0"/>
              <a:buChar char="o"/>
              <a:defRPr sz="1600"/>
            </a:lvl2pPr>
            <a:lvl3pPr marL="914400" indent="-228600">
              <a:buClr>
                <a:schemeClr val="bg2"/>
              </a:buClr>
              <a:defRPr sz="1600"/>
            </a:lvl3pPr>
          </a:lstStyle>
          <a:p>
            <a:pPr lvl="0"/>
            <a:r>
              <a:rPr lang="en-US" noProof="0"/>
              <a:t>Click to add bullets</a:t>
            </a:r>
          </a:p>
          <a:p>
            <a:pPr lvl="1"/>
            <a:r>
              <a:rPr lang="en-US" noProof="0"/>
              <a:t>Second level</a:t>
            </a:r>
          </a:p>
          <a:p>
            <a:pPr lvl="2"/>
            <a:r>
              <a:rPr lang="en-US" noProof="0"/>
              <a:t>Third level</a:t>
            </a:r>
          </a:p>
        </p:txBody>
      </p:sp>
      <p:sp>
        <p:nvSpPr>
          <p:cNvPr id="17" name="Page Number">
            <a:extLst>
              <a:ext uri="{FF2B5EF4-FFF2-40B4-BE49-F238E27FC236}">
                <a16:creationId xmlns:a16="http://schemas.microsoft.com/office/drawing/2014/main" id="{D23960BB-6DCC-47C0-8EE1-1415CC30BBA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dirty="0">
              <a:solidFill>
                <a:schemeClr val="bg1">
                  <a:lumMod val="50000"/>
                </a:schemeClr>
              </a:solidFill>
              <a:latin typeface="+mj-lt"/>
            </a:endParaRPr>
          </a:p>
        </p:txBody>
      </p:sp>
      <p:pic>
        <p:nvPicPr>
          <p:cNvPr id="18" name="WSE logo">
            <a:extLst>
              <a:ext uri="{FF2B5EF4-FFF2-40B4-BE49-F238E27FC236}">
                <a16:creationId xmlns:a16="http://schemas.microsoft.com/office/drawing/2014/main" id="{80F1C36A-58C0-4A77-B709-5E152A98E618}"/>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198086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4 Items and Text - Simple">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95812EB8-9C15-3D45-A153-203E42E9854C}"/>
              </a:ext>
            </a:extLst>
          </p:cNvPr>
          <p:cNvSpPr>
            <a:spLocks noGrp="1"/>
          </p:cNvSpPr>
          <p:nvPr>
            <p:ph type="title" hasCustomPrompt="1"/>
          </p:nvPr>
        </p:nvSpPr>
        <p:spPr>
          <a:xfrm>
            <a:off x="530351" y="107119"/>
            <a:ext cx="8088983" cy="857542"/>
          </a:xfrm>
          <a:prstGeom prst="rect">
            <a:avLst/>
          </a:prstGeom>
        </p:spPr>
        <p:txBody>
          <a:bodyPr anchor="b"/>
          <a:lstStyle>
            <a:lvl1pPr>
              <a:defRPr sz="3000" b="1">
                <a:solidFill>
                  <a:schemeClr val="tx2"/>
                </a:solidFill>
              </a:defRPr>
            </a:lvl1pPr>
          </a:lstStyle>
          <a:p>
            <a:r>
              <a:rPr lang="en-US" dirty="0"/>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Item 1 Text">
            <a:extLst>
              <a:ext uri="{FF2B5EF4-FFF2-40B4-BE49-F238E27FC236}">
                <a16:creationId xmlns:a16="http://schemas.microsoft.com/office/drawing/2014/main" id="{5EF51092-4CA9-4A33-86C8-1C731C02A14F}"/>
              </a:ext>
            </a:extLst>
          </p:cNvPr>
          <p:cNvSpPr>
            <a:spLocks noGrp="1"/>
          </p:cNvSpPr>
          <p:nvPr>
            <p:ph type="body" sz="quarter" idx="22" hasCustomPrompt="1"/>
          </p:nvPr>
        </p:nvSpPr>
        <p:spPr>
          <a:xfrm>
            <a:off x="530352" y="1389888"/>
            <a:ext cx="8096622" cy="1523999"/>
          </a:xfrm>
          <a:prstGeom prst="rect">
            <a:avLst/>
          </a:prstGeom>
          <a:ln w="6350">
            <a:noFill/>
          </a:ln>
        </p:spPr>
        <p:txBody>
          <a:bodyPr>
            <a:noAutofit/>
          </a:bodyPr>
          <a:lstStyle>
            <a:lvl1pPr marL="231775" indent="-231775" algn="l">
              <a:buClr>
                <a:srgbClr val="69ACE5"/>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30188">
              <a:buClr>
                <a:schemeClr val="bg2"/>
              </a:buClr>
              <a:buFont typeface="Courier New" panose="02070309020205020404" pitchFamily="49" charset="0"/>
              <a:buChar char="o"/>
              <a:defRPr sz="1600"/>
            </a:lvl2pPr>
            <a:lvl3pPr marL="914400" indent="-228600">
              <a:buClr>
                <a:srgbClr val="69ACE5"/>
              </a:buClr>
              <a:defRPr sz="1600"/>
            </a:lvl3pPr>
          </a:lstStyle>
          <a:p>
            <a:pPr lvl="0"/>
            <a:r>
              <a:rPr lang="en-US" dirty="0"/>
              <a:t>Click to add bullets</a:t>
            </a:r>
          </a:p>
          <a:p>
            <a:pPr lvl="1"/>
            <a:r>
              <a:rPr lang="en-US" dirty="0"/>
              <a:t>Second level</a:t>
            </a:r>
          </a:p>
          <a:p>
            <a:pPr lvl="2"/>
            <a:r>
              <a:rPr lang="en-US" dirty="0"/>
              <a:t>Third level</a:t>
            </a:r>
          </a:p>
        </p:txBody>
      </p:sp>
      <p:sp>
        <p:nvSpPr>
          <p:cNvPr id="55" name="Item 2 Text">
            <a:extLst>
              <a:ext uri="{FF2B5EF4-FFF2-40B4-BE49-F238E27FC236}">
                <a16:creationId xmlns:a16="http://schemas.microsoft.com/office/drawing/2014/main" id="{D5E68B19-4B0E-4A5D-9C14-62AA3BD942BD}"/>
              </a:ext>
            </a:extLst>
          </p:cNvPr>
          <p:cNvSpPr>
            <a:spLocks noGrp="1"/>
          </p:cNvSpPr>
          <p:nvPr>
            <p:ph type="body" sz="quarter" idx="23" hasCustomPrompt="1"/>
          </p:nvPr>
        </p:nvSpPr>
        <p:spPr>
          <a:xfrm>
            <a:off x="530351" y="3058846"/>
            <a:ext cx="8088983" cy="1523999"/>
          </a:xfrm>
          <a:prstGeom prst="rect">
            <a:avLst/>
          </a:prstGeom>
          <a:ln w="6350">
            <a:noFill/>
          </a:ln>
        </p:spPr>
        <p:txBody>
          <a:bodyPr>
            <a:noAutofit/>
          </a:bodyPr>
          <a:lstStyle>
            <a:lvl1pPr marL="231775" indent="-231775" algn="l">
              <a:buClr>
                <a:srgbClr val="69ACE5"/>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marR="0" indent="-230188" algn="l" defTabSz="685800" rtl="0" eaLnBrk="1" fontAlgn="auto" latinLnBrk="0" hangingPunct="1">
              <a:lnSpc>
                <a:spcPct val="90000"/>
              </a:lnSpc>
              <a:spcBef>
                <a:spcPts val="375"/>
              </a:spcBef>
              <a:spcAft>
                <a:spcPts val="0"/>
              </a:spcAft>
              <a:buClr>
                <a:schemeClr val="bg2"/>
              </a:buClr>
              <a:buSzTx/>
              <a:buFont typeface="Courier New" panose="02070309020205020404" pitchFamily="49" charset="0"/>
              <a:buChar char="o"/>
              <a:tabLst/>
              <a:defRPr sz="1600"/>
            </a:lvl2pPr>
            <a:lvl3pPr marL="914400" indent="-228600">
              <a:buClr>
                <a:srgbClr val="69ACE5"/>
              </a:buClr>
              <a:buFont typeface="Arial" panose="020B0604020202020204" pitchFamily="34" charset="0"/>
              <a:buChar char="•"/>
              <a:defRPr sz="1600"/>
            </a:lvl3pPr>
          </a:lstStyle>
          <a:p>
            <a:pPr lvl="0"/>
            <a:r>
              <a:rPr lang="en-US" dirty="0"/>
              <a:t>Click to add bullets</a:t>
            </a:r>
          </a:p>
          <a:p>
            <a:pPr lvl="1"/>
            <a:r>
              <a:rPr lang="en-US" dirty="0"/>
              <a:t>Second level</a:t>
            </a:r>
          </a:p>
          <a:p>
            <a:pPr lvl="2"/>
            <a:r>
              <a:rPr lang="en-US" dirty="0"/>
              <a:t>Third level</a:t>
            </a:r>
          </a:p>
          <a:p>
            <a:pPr lvl="1"/>
            <a:endParaRPr lang="en-US" dirty="0"/>
          </a:p>
        </p:txBody>
      </p:sp>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prstClr val="white">
                    <a:lumMod val="50000"/>
                  </a:prstClr>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prstClr val="white">
                  <a:lumMod val="50000"/>
                </a:prstClr>
              </a:solidFill>
              <a:effectLst/>
              <a:uLnTx/>
              <a:uFillTx/>
              <a:latin typeface="Tahoma"/>
              <a:ea typeface="+mn-ea"/>
              <a:cs typeface="+mn-cs"/>
            </a:endParaRP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3216422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 Items and Text - Simple">
    <p:spTree>
      <p:nvGrpSpPr>
        <p:cNvPr id="1" name=""/>
        <p:cNvGrpSpPr/>
        <p:nvPr/>
      </p:nvGrpSpPr>
      <p:grpSpPr>
        <a:xfrm>
          <a:off x="0" y="0"/>
          <a:ext cx="0" cy="0"/>
          <a:chOff x="0" y="0"/>
          <a:chExt cx="0" cy="0"/>
        </a:xfrm>
      </p:grpSpPr>
      <p:sp>
        <p:nvSpPr>
          <p:cNvPr id="17" name="Title">
            <a:extLst>
              <a:ext uri="{FF2B5EF4-FFF2-40B4-BE49-F238E27FC236}">
                <a16:creationId xmlns:a16="http://schemas.microsoft.com/office/drawing/2014/main" id="{562DE9AC-3143-4C46-8BEE-302ABA5A6509}"/>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4" name="Item 1 Title">
            <a:extLst>
              <a:ext uri="{FF2B5EF4-FFF2-40B4-BE49-F238E27FC236}">
                <a16:creationId xmlns:a16="http://schemas.microsoft.com/office/drawing/2014/main" id="{828417AB-2C14-404F-8453-77B0EEB01EE9}"/>
              </a:ext>
            </a:extLst>
          </p:cNvPr>
          <p:cNvSpPr>
            <a:spLocks noGrp="1"/>
          </p:cNvSpPr>
          <p:nvPr>
            <p:ph type="body" sz="quarter" idx="21" hasCustomPrompt="1"/>
          </p:nvPr>
        </p:nvSpPr>
        <p:spPr>
          <a:xfrm>
            <a:off x="536330" y="1463046"/>
            <a:ext cx="1817849" cy="269978"/>
          </a:xfrm>
          <a:prstGeom prst="rect">
            <a:avLst/>
          </a:prstGeom>
        </p:spPr>
        <p:txBody>
          <a:bodyPr>
            <a:noAutofit/>
          </a:bodyPr>
          <a:lstStyle>
            <a:lvl1pPr marL="0" indent="0" algn="ctr">
              <a:buNone/>
              <a:defRPr sz="1600" b="1">
                <a:solidFill>
                  <a:srgbClr val="69ACE5"/>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Title Here</a:t>
            </a:r>
          </a:p>
        </p:txBody>
      </p:sp>
      <p:sp>
        <p:nvSpPr>
          <p:cNvPr id="53" name="Item 1 Text">
            <a:extLst>
              <a:ext uri="{FF2B5EF4-FFF2-40B4-BE49-F238E27FC236}">
                <a16:creationId xmlns:a16="http://schemas.microsoft.com/office/drawing/2014/main" id="{5EF51092-4CA9-4A33-86C8-1C731C02A14F}"/>
              </a:ext>
            </a:extLst>
          </p:cNvPr>
          <p:cNvSpPr>
            <a:spLocks noGrp="1"/>
          </p:cNvSpPr>
          <p:nvPr>
            <p:ph type="body" sz="quarter" idx="22" hasCustomPrompt="1"/>
          </p:nvPr>
        </p:nvSpPr>
        <p:spPr>
          <a:xfrm>
            <a:off x="536330" y="1932709"/>
            <a:ext cx="1817849" cy="2597193"/>
          </a:xfrm>
          <a:prstGeom prst="rect">
            <a:avLst/>
          </a:prstGeom>
        </p:spPr>
        <p:txBody>
          <a:bodyPr>
            <a:noAutofit/>
          </a:bodyPr>
          <a:lstStyle>
            <a:lvl1pPr marL="117475" indent="-117475" algn="l">
              <a:buClr>
                <a:srgbClr val="69ACE5"/>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bg2"/>
              </a:buClr>
              <a:buFont typeface="Courier New" panose="02070309020205020404" pitchFamily="49" charset="0"/>
              <a:buChar char="o"/>
              <a:defRPr sz="1400"/>
            </a:lvl2pPr>
          </a:lstStyle>
          <a:p>
            <a:pPr lvl="0"/>
            <a:r>
              <a:rPr lang="en-US" noProof="0"/>
              <a:t>Click to add bullets</a:t>
            </a:r>
          </a:p>
          <a:p>
            <a:pPr lvl="1"/>
            <a:r>
              <a:rPr lang="en-US" noProof="0"/>
              <a:t>Second level</a:t>
            </a:r>
          </a:p>
        </p:txBody>
      </p:sp>
      <p:sp>
        <p:nvSpPr>
          <p:cNvPr id="56" name="Item 2 Title">
            <a:extLst>
              <a:ext uri="{FF2B5EF4-FFF2-40B4-BE49-F238E27FC236}">
                <a16:creationId xmlns:a16="http://schemas.microsoft.com/office/drawing/2014/main" id="{1DDA60E4-281E-47DA-825D-C391409189E4}"/>
              </a:ext>
            </a:extLst>
          </p:cNvPr>
          <p:cNvSpPr>
            <a:spLocks noGrp="1"/>
          </p:cNvSpPr>
          <p:nvPr>
            <p:ph type="body" sz="quarter" idx="24" hasCustomPrompt="1"/>
          </p:nvPr>
        </p:nvSpPr>
        <p:spPr>
          <a:xfrm>
            <a:off x="2614968" y="1447994"/>
            <a:ext cx="1817849" cy="269978"/>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Title Here</a:t>
            </a:r>
          </a:p>
        </p:txBody>
      </p:sp>
      <p:sp>
        <p:nvSpPr>
          <p:cNvPr id="55" name="Item 2 Text">
            <a:extLst>
              <a:ext uri="{FF2B5EF4-FFF2-40B4-BE49-F238E27FC236}">
                <a16:creationId xmlns:a16="http://schemas.microsoft.com/office/drawing/2014/main" id="{D5E68B19-4B0E-4A5D-9C14-62AA3BD942BD}"/>
              </a:ext>
            </a:extLst>
          </p:cNvPr>
          <p:cNvSpPr>
            <a:spLocks noGrp="1"/>
          </p:cNvSpPr>
          <p:nvPr>
            <p:ph type="body" sz="quarter" idx="23" hasCustomPrompt="1"/>
          </p:nvPr>
        </p:nvSpPr>
        <p:spPr>
          <a:xfrm>
            <a:off x="2614968" y="1932709"/>
            <a:ext cx="1817849" cy="2582141"/>
          </a:xfrm>
          <a:prstGeom prst="rect">
            <a:avLst/>
          </a:prstGeom>
        </p:spPr>
        <p:txBody>
          <a:bodyPr>
            <a:noAutofit/>
          </a:bodyPr>
          <a:lstStyle>
            <a:lvl1pPr marL="117475" indent="-117475" algn="l">
              <a:buClr>
                <a:schemeClr val="tx2"/>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tx2"/>
              </a:buClr>
              <a:buFont typeface="Courier New" panose="02070309020205020404" pitchFamily="49" charset="0"/>
              <a:buChar char="o"/>
              <a:defRPr sz="1400"/>
            </a:lvl2pPr>
          </a:lstStyle>
          <a:p>
            <a:pPr lvl="0"/>
            <a:r>
              <a:rPr lang="en-US" noProof="0"/>
              <a:t>Click to add bullets</a:t>
            </a:r>
          </a:p>
          <a:p>
            <a:pPr lvl="1"/>
            <a:r>
              <a:rPr lang="en-US" noProof="0"/>
              <a:t>Second level</a:t>
            </a:r>
          </a:p>
        </p:txBody>
      </p:sp>
      <p:sp>
        <p:nvSpPr>
          <p:cNvPr id="58" name="Item 3 Title">
            <a:extLst>
              <a:ext uri="{FF2B5EF4-FFF2-40B4-BE49-F238E27FC236}">
                <a16:creationId xmlns:a16="http://schemas.microsoft.com/office/drawing/2014/main" id="{010623E4-A6FF-4A18-B236-B835BC6017F9}"/>
              </a:ext>
            </a:extLst>
          </p:cNvPr>
          <p:cNvSpPr>
            <a:spLocks noGrp="1"/>
          </p:cNvSpPr>
          <p:nvPr>
            <p:ph type="body" sz="quarter" idx="26" hasCustomPrompt="1"/>
          </p:nvPr>
        </p:nvSpPr>
        <p:spPr>
          <a:xfrm>
            <a:off x="4693606" y="1447994"/>
            <a:ext cx="1817849" cy="269978"/>
          </a:xfrm>
          <a:prstGeom prst="rect">
            <a:avLst/>
          </a:prstGeom>
        </p:spPr>
        <p:txBody>
          <a:bodyPr>
            <a:noAutofit/>
          </a:bodyPr>
          <a:lstStyle>
            <a:lvl1pPr marL="0" indent="0" algn="ctr">
              <a:buNone/>
              <a:defRPr sz="1600" b="1">
                <a:solidFill>
                  <a:srgbClr val="69ACE5"/>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Title Here</a:t>
            </a:r>
          </a:p>
        </p:txBody>
      </p:sp>
      <p:sp>
        <p:nvSpPr>
          <p:cNvPr id="57" name="Item 3 Text">
            <a:extLst>
              <a:ext uri="{FF2B5EF4-FFF2-40B4-BE49-F238E27FC236}">
                <a16:creationId xmlns:a16="http://schemas.microsoft.com/office/drawing/2014/main" id="{EA73AD4B-8431-41F5-9F29-39748C414583}"/>
              </a:ext>
            </a:extLst>
          </p:cNvPr>
          <p:cNvSpPr>
            <a:spLocks noGrp="1"/>
          </p:cNvSpPr>
          <p:nvPr>
            <p:ph type="body" sz="quarter" idx="25" hasCustomPrompt="1"/>
          </p:nvPr>
        </p:nvSpPr>
        <p:spPr>
          <a:xfrm>
            <a:off x="4693606" y="1932709"/>
            <a:ext cx="1817849" cy="2582141"/>
          </a:xfrm>
          <a:prstGeom prst="rect">
            <a:avLst/>
          </a:prstGeom>
        </p:spPr>
        <p:txBody>
          <a:bodyPr>
            <a:noAutofit/>
          </a:bodyPr>
          <a:lstStyle>
            <a:lvl1pPr marL="117475" indent="-117475" algn="l">
              <a:buClr>
                <a:srgbClr val="69ACE5"/>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bg2"/>
              </a:buClr>
              <a:buFont typeface="Courier New" panose="02070309020205020404" pitchFamily="49" charset="0"/>
              <a:buChar char="o"/>
              <a:defRPr sz="1400"/>
            </a:lvl2pPr>
          </a:lstStyle>
          <a:p>
            <a:pPr lvl="0"/>
            <a:r>
              <a:rPr lang="en-US" noProof="0"/>
              <a:t>Click to add bullets</a:t>
            </a:r>
          </a:p>
          <a:p>
            <a:pPr lvl="1"/>
            <a:r>
              <a:rPr lang="en-US" noProof="0"/>
              <a:t>Second level</a:t>
            </a:r>
          </a:p>
        </p:txBody>
      </p:sp>
      <p:sp>
        <p:nvSpPr>
          <p:cNvPr id="60" name="Item 4 Title">
            <a:extLst>
              <a:ext uri="{FF2B5EF4-FFF2-40B4-BE49-F238E27FC236}">
                <a16:creationId xmlns:a16="http://schemas.microsoft.com/office/drawing/2014/main" id="{F80C40EE-0FC7-4E50-BCBE-6462A3F6A998}"/>
              </a:ext>
            </a:extLst>
          </p:cNvPr>
          <p:cNvSpPr>
            <a:spLocks noGrp="1"/>
          </p:cNvSpPr>
          <p:nvPr>
            <p:ph type="body" sz="quarter" idx="28" hasCustomPrompt="1"/>
          </p:nvPr>
        </p:nvSpPr>
        <p:spPr>
          <a:xfrm>
            <a:off x="6789823" y="1447994"/>
            <a:ext cx="1817849" cy="269978"/>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Title Here</a:t>
            </a:r>
          </a:p>
        </p:txBody>
      </p:sp>
      <p:sp>
        <p:nvSpPr>
          <p:cNvPr id="59" name="Item 4 Text">
            <a:extLst>
              <a:ext uri="{FF2B5EF4-FFF2-40B4-BE49-F238E27FC236}">
                <a16:creationId xmlns:a16="http://schemas.microsoft.com/office/drawing/2014/main" id="{62E2E31C-DF1E-436B-AB25-5E4D63D11C11}"/>
              </a:ext>
            </a:extLst>
          </p:cNvPr>
          <p:cNvSpPr>
            <a:spLocks noGrp="1"/>
          </p:cNvSpPr>
          <p:nvPr>
            <p:ph type="body" sz="quarter" idx="27" hasCustomPrompt="1"/>
          </p:nvPr>
        </p:nvSpPr>
        <p:spPr>
          <a:xfrm>
            <a:off x="6789823" y="1932709"/>
            <a:ext cx="1817849" cy="2582141"/>
          </a:xfrm>
          <a:prstGeom prst="rect">
            <a:avLst/>
          </a:prstGeom>
        </p:spPr>
        <p:txBody>
          <a:bodyPr>
            <a:noAutofit/>
          </a:bodyPr>
          <a:lstStyle>
            <a:lvl1pPr marL="117475" indent="-117475" algn="l">
              <a:buClr>
                <a:schemeClr val="tx2"/>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tx2"/>
              </a:buClr>
              <a:buFont typeface="Courier New" panose="02070309020205020404" pitchFamily="49" charset="0"/>
              <a:buChar char="o"/>
              <a:defRPr sz="1400"/>
            </a:lvl2pPr>
          </a:lstStyle>
          <a:p>
            <a:pPr lvl="0"/>
            <a:r>
              <a:rPr lang="en-US" noProof="0"/>
              <a:t>Click to add bullets</a:t>
            </a:r>
          </a:p>
          <a:p>
            <a:pPr lvl="1"/>
            <a:r>
              <a:rPr lang="en-US" noProof="0"/>
              <a:t>Second level</a:t>
            </a:r>
          </a:p>
        </p:txBody>
      </p:sp>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dirty="0">
              <a:solidFill>
                <a:schemeClr val="bg1">
                  <a:lumMod val="50000"/>
                </a:schemeClr>
              </a:solidFill>
              <a:latin typeface="+mj-lt"/>
            </a:endParaRP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8868928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Items and Text -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D8B841-262A-4B03-B51F-86A89C000090}"/>
              </a:ext>
              <a:ext uri="{C183D7F6-B498-43B3-948B-1728B52AA6E4}">
                <adec:decorative xmlns:adec="http://schemas.microsoft.com/office/drawing/2017/decorative" val="1"/>
              </a:ext>
            </a:extLst>
          </p:cNvPr>
          <p:cNvSpPr/>
          <p:nvPr userDrawn="1"/>
        </p:nvSpPr>
        <p:spPr>
          <a:xfrm>
            <a:off x="0" y="1322279"/>
            <a:ext cx="9144000" cy="2743200"/>
          </a:xfrm>
          <a:prstGeom prst="rect">
            <a:avLst/>
          </a:prstGeom>
          <a:solidFill>
            <a:schemeClr val="tx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F2F2F5"/>
              </a:solidFill>
              <a:latin typeface="Roboto"/>
            </a:endParaRPr>
          </a:p>
        </p:txBody>
      </p:sp>
      <p:sp>
        <p:nvSpPr>
          <p:cNvPr id="16" name="Rectangle 15">
            <a:extLst>
              <a:ext uri="{FF2B5EF4-FFF2-40B4-BE49-F238E27FC236}">
                <a16:creationId xmlns:a16="http://schemas.microsoft.com/office/drawing/2014/main" id="{3582B397-6BB2-4E5C-A669-F186A3D523FA}"/>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Title">
            <a:extLst>
              <a:ext uri="{FF2B5EF4-FFF2-40B4-BE49-F238E27FC236}">
                <a16:creationId xmlns:a16="http://schemas.microsoft.com/office/drawing/2014/main" id="{4AD5310A-E63C-46AA-841F-B738FFBFC092}"/>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18" name="Item 1 Title">
            <a:extLst>
              <a:ext uri="{FF2B5EF4-FFF2-40B4-BE49-F238E27FC236}">
                <a16:creationId xmlns:a16="http://schemas.microsoft.com/office/drawing/2014/main" id="{5CE35401-0622-4F68-B52B-0F9A26D1D1FC}"/>
              </a:ext>
            </a:extLst>
          </p:cNvPr>
          <p:cNvSpPr>
            <a:spLocks noGrp="1"/>
          </p:cNvSpPr>
          <p:nvPr>
            <p:ph type="body" sz="quarter" idx="10" hasCustomPrompt="1"/>
          </p:nvPr>
        </p:nvSpPr>
        <p:spPr>
          <a:xfrm>
            <a:off x="592988" y="2118249"/>
            <a:ext cx="2101790" cy="316948"/>
          </a:xfrm>
          <a:prstGeom prst="rect">
            <a:avLst/>
          </a:prstGeom>
        </p:spPr>
        <p:txBody>
          <a:bodyPr>
            <a:noAutofit/>
          </a:bodyPr>
          <a:lstStyle>
            <a:lvl1pPr marL="0" indent="0" algn="ctr">
              <a:buNone/>
              <a:defRPr sz="20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Item Title</a:t>
            </a:r>
          </a:p>
        </p:txBody>
      </p:sp>
      <p:sp>
        <p:nvSpPr>
          <p:cNvPr id="19" name="Item 1 Text">
            <a:extLst>
              <a:ext uri="{FF2B5EF4-FFF2-40B4-BE49-F238E27FC236}">
                <a16:creationId xmlns:a16="http://schemas.microsoft.com/office/drawing/2014/main" id="{719B202F-5339-48FA-88EA-2887B53BB132}"/>
              </a:ext>
            </a:extLst>
          </p:cNvPr>
          <p:cNvSpPr>
            <a:spLocks noGrp="1"/>
          </p:cNvSpPr>
          <p:nvPr>
            <p:ph type="body" sz="quarter" idx="13" hasCustomPrompt="1"/>
          </p:nvPr>
        </p:nvSpPr>
        <p:spPr>
          <a:xfrm>
            <a:off x="592988" y="2498938"/>
            <a:ext cx="2101791" cy="1149138"/>
          </a:xfrm>
          <a:prstGeom prst="rect">
            <a:avLst/>
          </a:prstGeom>
        </p:spPr>
        <p:txBody>
          <a:bodyPr>
            <a:normAutofit/>
          </a:bodyPr>
          <a:lstStyle>
            <a:lvl1pPr marL="0" indent="0" algn="ctr">
              <a:buNone/>
              <a:defRPr sz="12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20" name="Item 2 Title">
            <a:extLst>
              <a:ext uri="{FF2B5EF4-FFF2-40B4-BE49-F238E27FC236}">
                <a16:creationId xmlns:a16="http://schemas.microsoft.com/office/drawing/2014/main" id="{155CFADC-A293-4DC1-B7C0-7F7CAF86EDE7}"/>
              </a:ext>
            </a:extLst>
          </p:cNvPr>
          <p:cNvSpPr>
            <a:spLocks noGrp="1"/>
          </p:cNvSpPr>
          <p:nvPr>
            <p:ph type="body" sz="quarter" idx="15" hasCustomPrompt="1"/>
          </p:nvPr>
        </p:nvSpPr>
        <p:spPr>
          <a:xfrm>
            <a:off x="3525730" y="2118249"/>
            <a:ext cx="2101790" cy="316948"/>
          </a:xfrm>
          <a:prstGeom prst="rect">
            <a:avLst/>
          </a:prstGeom>
        </p:spPr>
        <p:txBody>
          <a:bodyPr>
            <a:noAutofit/>
          </a:bodyPr>
          <a:lstStyle>
            <a:lvl1pPr marL="0" indent="0" algn="ctr">
              <a:buNone/>
              <a:defRPr sz="20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Item Title</a:t>
            </a:r>
          </a:p>
        </p:txBody>
      </p:sp>
      <p:sp>
        <p:nvSpPr>
          <p:cNvPr id="21" name="Item 2 Text">
            <a:extLst>
              <a:ext uri="{FF2B5EF4-FFF2-40B4-BE49-F238E27FC236}">
                <a16:creationId xmlns:a16="http://schemas.microsoft.com/office/drawing/2014/main" id="{9BA58F50-BBFB-4D8E-971B-70C7E6E2E1EF}"/>
              </a:ext>
            </a:extLst>
          </p:cNvPr>
          <p:cNvSpPr>
            <a:spLocks noGrp="1"/>
          </p:cNvSpPr>
          <p:nvPr>
            <p:ph type="body" sz="quarter" idx="16" hasCustomPrompt="1"/>
          </p:nvPr>
        </p:nvSpPr>
        <p:spPr>
          <a:xfrm>
            <a:off x="3525729" y="2498938"/>
            <a:ext cx="2101791" cy="1149138"/>
          </a:xfrm>
          <a:prstGeom prst="rect">
            <a:avLst/>
          </a:prstGeom>
        </p:spPr>
        <p:txBody>
          <a:bodyPr>
            <a:normAutofit/>
          </a:bodyPr>
          <a:lstStyle>
            <a:lvl1pPr marL="0" indent="0" algn="ctr">
              <a:buNone/>
              <a:defRPr sz="12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22" name="Item 3 Title">
            <a:extLst>
              <a:ext uri="{FF2B5EF4-FFF2-40B4-BE49-F238E27FC236}">
                <a16:creationId xmlns:a16="http://schemas.microsoft.com/office/drawing/2014/main" id="{C2583F76-A149-4B1E-B2E1-E81708D7BAC7}"/>
              </a:ext>
            </a:extLst>
          </p:cNvPr>
          <p:cNvSpPr>
            <a:spLocks noGrp="1"/>
          </p:cNvSpPr>
          <p:nvPr>
            <p:ph type="body" sz="quarter" idx="17" hasCustomPrompt="1"/>
          </p:nvPr>
        </p:nvSpPr>
        <p:spPr>
          <a:xfrm>
            <a:off x="6488014" y="2118249"/>
            <a:ext cx="2101790" cy="316948"/>
          </a:xfrm>
          <a:prstGeom prst="rect">
            <a:avLst/>
          </a:prstGeom>
        </p:spPr>
        <p:txBody>
          <a:bodyPr>
            <a:noAutofit/>
          </a:bodyPr>
          <a:lstStyle>
            <a:lvl1pPr marL="0" indent="0" algn="ctr">
              <a:buNone/>
              <a:defRPr sz="20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Item Title</a:t>
            </a:r>
          </a:p>
        </p:txBody>
      </p:sp>
      <p:sp>
        <p:nvSpPr>
          <p:cNvPr id="23" name="Item 3 Text">
            <a:extLst>
              <a:ext uri="{FF2B5EF4-FFF2-40B4-BE49-F238E27FC236}">
                <a16:creationId xmlns:a16="http://schemas.microsoft.com/office/drawing/2014/main" id="{183F46EB-750F-4011-9A50-C39EEC86CF78}"/>
              </a:ext>
            </a:extLst>
          </p:cNvPr>
          <p:cNvSpPr>
            <a:spLocks noGrp="1"/>
          </p:cNvSpPr>
          <p:nvPr>
            <p:ph type="body" sz="quarter" idx="18" hasCustomPrompt="1"/>
          </p:nvPr>
        </p:nvSpPr>
        <p:spPr>
          <a:xfrm>
            <a:off x="6488014" y="2498938"/>
            <a:ext cx="2101791" cy="1149138"/>
          </a:xfrm>
          <a:prstGeom prst="rect">
            <a:avLst/>
          </a:prstGeom>
        </p:spPr>
        <p:txBody>
          <a:bodyPr>
            <a:normAutofit/>
          </a:bodyPr>
          <a:lstStyle>
            <a:lvl1pPr marL="0" indent="0" algn="ctr">
              <a:buNone/>
              <a:defRPr sz="12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15" name="Page Number">
            <a:extLst>
              <a:ext uri="{FF2B5EF4-FFF2-40B4-BE49-F238E27FC236}">
                <a16:creationId xmlns:a16="http://schemas.microsoft.com/office/drawing/2014/main" id="{97A8C763-37D1-4725-B3D2-FC0A67A964F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dirty="0">
              <a:solidFill>
                <a:schemeClr val="bg1">
                  <a:lumMod val="50000"/>
                </a:schemeClr>
              </a:solidFill>
              <a:latin typeface="+mj-lt"/>
            </a:endParaRPr>
          </a:p>
        </p:txBody>
      </p:sp>
      <p:pic>
        <p:nvPicPr>
          <p:cNvPr id="17" name="WSE logo">
            <a:extLst>
              <a:ext uri="{FF2B5EF4-FFF2-40B4-BE49-F238E27FC236}">
                <a16:creationId xmlns:a16="http://schemas.microsoft.com/office/drawing/2014/main" id="{2EF39E04-01D7-4A82-82EA-2710EF2F19C7}"/>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797879100"/>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4 Items a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1314DC-C137-41F8-98CE-32A5569A3430}"/>
              </a:ext>
              <a:ext uri="{C183D7F6-B498-43B3-948B-1728B52AA6E4}">
                <adec:decorative xmlns:adec="http://schemas.microsoft.com/office/drawing/2017/decorative" val="1"/>
              </a:ext>
            </a:extLst>
          </p:cNvPr>
          <p:cNvSpPr/>
          <p:nvPr userDrawn="1"/>
        </p:nvSpPr>
        <p:spPr>
          <a:xfrm>
            <a:off x="0" y="0"/>
            <a:ext cx="4572000" cy="5143500"/>
          </a:xfrm>
          <a:prstGeom prst="rect">
            <a:avLst/>
          </a:prstGeom>
          <a:solidFill>
            <a:schemeClr val="tx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0A091B"/>
              </a:solidFill>
              <a:latin typeface="Roboto"/>
            </a:endParaRPr>
          </a:p>
        </p:txBody>
      </p:sp>
      <p:sp>
        <p:nvSpPr>
          <p:cNvPr id="18" name="Title">
            <a:extLst>
              <a:ext uri="{FF2B5EF4-FFF2-40B4-BE49-F238E27FC236}">
                <a16:creationId xmlns:a16="http://schemas.microsoft.com/office/drawing/2014/main" id="{41763441-4DFB-415A-8FDD-F25000B4226C}"/>
              </a:ext>
            </a:extLst>
          </p:cNvPr>
          <p:cNvSpPr>
            <a:spLocks noGrp="1"/>
          </p:cNvSpPr>
          <p:nvPr>
            <p:ph type="title" hasCustomPrompt="1"/>
          </p:nvPr>
        </p:nvSpPr>
        <p:spPr>
          <a:xfrm>
            <a:off x="339437" y="212651"/>
            <a:ext cx="3706784" cy="868462"/>
          </a:xfrm>
          <a:prstGeom prst="rect">
            <a:avLst/>
          </a:prstGeom>
        </p:spPr>
        <p:txBody>
          <a:bodyPr anchor="b"/>
          <a:lstStyle>
            <a:lvl1pPr>
              <a:defRPr sz="3000" b="1">
                <a:solidFill>
                  <a:schemeClr val="bg1"/>
                </a:solidFill>
              </a:defRPr>
            </a:lvl1pPr>
          </a:lstStyle>
          <a:p>
            <a:r>
              <a:rPr lang="en-US" dirty="0"/>
              <a:t>Click to add title</a:t>
            </a:r>
          </a:p>
        </p:txBody>
      </p:sp>
      <p:sp>
        <p:nvSpPr>
          <p:cNvPr id="52" name="Rectangle 51">
            <a:extLst>
              <a:ext uri="{FF2B5EF4-FFF2-40B4-BE49-F238E27FC236}">
                <a16:creationId xmlns:a16="http://schemas.microsoft.com/office/drawing/2014/main" id="{C47E358B-7B56-4BC0-B6CA-543BB356480C}"/>
              </a:ext>
              <a:ext uri="{C183D7F6-B498-43B3-948B-1728B52AA6E4}">
                <adec:decorative xmlns:adec="http://schemas.microsoft.com/office/drawing/2017/decorative" val="1"/>
              </a:ext>
            </a:extLst>
          </p:cNvPr>
          <p:cNvSpPr/>
          <p:nvPr userDrawn="1"/>
        </p:nvSpPr>
        <p:spPr>
          <a:xfrm>
            <a:off x="411480" y="1083327"/>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3" name="Picture"/>
          <p:cNvSpPr>
            <a:spLocks noGrp="1"/>
          </p:cNvSpPr>
          <p:nvPr>
            <p:ph type="pic" sz="quarter" idx="12"/>
          </p:nvPr>
        </p:nvSpPr>
        <p:spPr>
          <a:xfrm>
            <a:off x="4572000" y="0"/>
            <a:ext cx="4572000" cy="5143500"/>
          </a:xfrm>
          <a:prstGeom prst="rect">
            <a:avLst/>
          </a:prstGeom>
        </p:spPr>
        <p:txBody>
          <a:bodyPr/>
          <a:lstStyle>
            <a:lvl1pPr>
              <a:buNone/>
              <a:defRPr/>
            </a:lvl1pPr>
          </a:lstStyle>
          <a:p>
            <a:endParaRPr lang="uk-UA" dirty="0"/>
          </a:p>
        </p:txBody>
      </p:sp>
      <p:sp>
        <p:nvSpPr>
          <p:cNvPr id="16" name="Picture Citation">
            <a:extLst>
              <a:ext uri="{FF2B5EF4-FFF2-40B4-BE49-F238E27FC236}">
                <a16:creationId xmlns:a16="http://schemas.microsoft.com/office/drawing/2014/main" id="{90C07639-CECF-46C2-ADBD-7DAC7ABB98B7}"/>
              </a:ext>
            </a:extLst>
          </p:cNvPr>
          <p:cNvSpPr>
            <a:spLocks noGrp="1"/>
          </p:cNvSpPr>
          <p:nvPr>
            <p:ph type="body" sz="quarter" idx="21" hasCustomPrompt="1"/>
          </p:nvPr>
        </p:nvSpPr>
        <p:spPr>
          <a:xfrm>
            <a:off x="3145204" y="4907946"/>
            <a:ext cx="1426796" cy="200055"/>
          </a:xfrm>
          <a:prstGeom prst="rect">
            <a:avLst/>
          </a:prstGeom>
        </p:spPr>
        <p:txBody>
          <a:bodyPr anchor="ctr"/>
          <a:lstStyle>
            <a:lvl1pPr algn="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36" name="Item 1 Title">
            <a:extLst>
              <a:ext uri="{FF2B5EF4-FFF2-40B4-BE49-F238E27FC236}">
                <a16:creationId xmlns:a16="http://schemas.microsoft.com/office/drawing/2014/main" id="{5A2FFEA5-78D4-4F42-8199-3E026DEC8F9C}"/>
              </a:ext>
            </a:extLst>
          </p:cNvPr>
          <p:cNvSpPr>
            <a:spLocks noGrp="1"/>
          </p:cNvSpPr>
          <p:nvPr>
            <p:ph type="body" sz="quarter" idx="10" hasCustomPrompt="1"/>
          </p:nvPr>
        </p:nvSpPr>
        <p:spPr>
          <a:xfrm>
            <a:off x="1414656" y="1428826"/>
            <a:ext cx="2631564" cy="320039"/>
          </a:xfrm>
          <a:prstGeom prst="rect">
            <a:avLst/>
          </a:prstGeom>
        </p:spPr>
        <p:txBody>
          <a:bodyPr>
            <a:normAutofit/>
          </a:bodyPr>
          <a:lstStyle>
            <a:lvl1pPr marL="0" indent="0">
              <a:buNone/>
              <a:defRPr sz="16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1</a:t>
            </a:r>
          </a:p>
        </p:txBody>
      </p:sp>
      <p:sp>
        <p:nvSpPr>
          <p:cNvPr id="37" name="Item 1 Text">
            <a:extLst>
              <a:ext uri="{FF2B5EF4-FFF2-40B4-BE49-F238E27FC236}">
                <a16:creationId xmlns:a16="http://schemas.microsoft.com/office/drawing/2014/main" id="{227AE2F4-71EB-4595-8BFD-8A2BBCA8FB4E}"/>
              </a:ext>
            </a:extLst>
          </p:cNvPr>
          <p:cNvSpPr>
            <a:spLocks noGrp="1"/>
          </p:cNvSpPr>
          <p:nvPr>
            <p:ph type="body" sz="quarter" idx="13" hasCustomPrompt="1"/>
          </p:nvPr>
        </p:nvSpPr>
        <p:spPr>
          <a:xfrm>
            <a:off x="1414656" y="1762138"/>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38" name="Item 2 Title">
            <a:extLst>
              <a:ext uri="{FF2B5EF4-FFF2-40B4-BE49-F238E27FC236}">
                <a16:creationId xmlns:a16="http://schemas.microsoft.com/office/drawing/2014/main" id="{345A8F90-2745-42D6-A5DD-A6FA8552EB49}"/>
              </a:ext>
            </a:extLst>
          </p:cNvPr>
          <p:cNvSpPr>
            <a:spLocks noGrp="1"/>
          </p:cNvSpPr>
          <p:nvPr>
            <p:ph type="body" sz="quarter" idx="14" hasCustomPrompt="1"/>
          </p:nvPr>
        </p:nvSpPr>
        <p:spPr>
          <a:xfrm>
            <a:off x="1414656" y="2322869"/>
            <a:ext cx="2631564" cy="320040"/>
          </a:xfrm>
          <a:prstGeom prst="rect">
            <a:avLst/>
          </a:prstGeom>
        </p:spPr>
        <p:txBody>
          <a:bodyPr>
            <a:normAutofit/>
          </a:bodyPr>
          <a:lstStyle>
            <a:lvl1pPr marL="0" indent="0">
              <a:buNone/>
              <a:defRPr sz="15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2</a:t>
            </a:r>
          </a:p>
        </p:txBody>
      </p:sp>
      <p:sp>
        <p:nvSpPr>
          <p:cNvPr id="39" name="Item 2 Text">
            <a:extLst>
              <a:ext uri="{FF2B5EF4-FFF2-40B4-BE49-F238E27FC236}">
                <a16:creationId xmlns:a16="http://schemas.microsoft.com/office/drawing/2014/main" id="{1AD0D53E-20B9-43F3-ADFF-9C23B04A85D9}"/>
              </a:ext>
            </a:extLst>
          </p:cNvPr>
          <p:cNvSpPr>
            <a:spLocks noGrp="1"/>
          </p:cNvSpPr>
          <p:nvPr>
            <p:ph type="body" sz="quarter" idx="15" hasCustomPrompt="1"/>
          </p:nvPr>
        </p:nvSpPr>
        <p:spPr>
          <a:xfrm>
            <a:off x="1414656" y="2658089"/>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41" name="Item 3 Title">
            <a:extLst>
              <a:ext uri="{FF2B5EF4-FFF2-40B4-BE49-F238E27FC236}">
                <a16:creationId xmlns:a16="http://schemas.microsoft.com/office/drawing/2014/main" id="{0E415360-5B51-466C-A6F2-E55A2B6F08F8}"/>
              </a:ext>
            </a:extLst>
          </p:cNvPr>
          <p:cNvSpPr>
            <a:spLocks noGrp="1"/>
          </p:cNvSpPr>
          <p:nvPr>
            <p:ph type="body" sz="quarter" idx="16" hasCustomPrompt="1"/>
          </p:nvPr>
        </p:nvSpPr>
        <p:spPr>
          <a:xfrm>
            <a:off x="1414656" y="3238702"/>
            <a:ext cx="2631564" cy="320040"/>
          </a:xfrm>
          <a:prstGeom prst="rect">
            <a:avLst/>
          </a:prstGeom>
        </p:spPr>
        <p:txBody>
          <a:bodyPr>
            <a:normAutofit/>
          </a:bodyPr>
          <a:lstStyle>
            <a:lvl1pPr marL="0" indent="0">
              <a:buNone/>
              <a:defRPr sz="15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3</a:t>
            </a:r>
          </a:p>
        </p:txBody>
      </p:sp>
      <p:sp>
        <p:nvSpPr>
          <p:cNvPr id="42" name="Item 3 Text">
            <a:extLst>
              <a:ext uri="{FF2B5EF4-FFF2-40B4-BE49-F238E27FC236}">
                <a16:creationId xmlns:a16="http://schemas.microsoft.com/office/drawing/2014/main" id="{D3612866-9A4B-4847-A6D5-8268D9C4E074}"/>
              </a:ext>
            </a:extLst>
          </p:cNvPr>
          <p:cNvSpPr>
            <a:spLocks noGrp="1"/>
          </p:cNvSpPr>
          <p:nvPr>
            <p:ph type="body" sz="quarter" idx="17" hasCustomPrompt="1"/>
          </p:nvPr>
        </p:nvSpPr>
        <p:spPr>
          <a:xfrm>
            <a:off x="1414656" y="3579468"/>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43" name="Item 4 Title">
            <a:extLst>
              <a:ext uri="{FF2B5EF4-FFF2-40B4-BE49-F238E27FC236}">
                <a16:creationId xmlns:a16="http://schemas.microsoft.com/office/drawing/2014/main" id="{3F85E08E-3D8F-4BCA-8B02-B5D69C061E64}"/>
              </a:ext>
            </a:extLst>
          </p:cNvPr>
          <p:cNvSpPr>
            <a:spLocks noGrp="1"/>
          </p:cNvSpPr>
          <p:nvPr>
            <p:ph type="body" sz="quarter" idx="18" hasCustomPrompt="1"/>
          </p:nvPr>
        </p:nvSpPr>
        <p:spPr>
          <a:xfrm>
            <a:off x="1414656" y="4153894"/>
            <a:ext cx="2631564" cy="320040"/>
          </a:xfrm>
          <a:prstGeom prst="rect">
            <a:avLst/>
          </a:prstGeom>
        </p:spPr>
        <p:txBody>
          <a:bodyPr>
            <a:normAutofit/>
          </a:bodyPr>
          <a:lstStyle>
            <a:lvl1pPr marL="0" indent="0">
              <a:buNone/>
              <a:defRPr sz="15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4</a:t>
            </a:r>
          </a:p>
        </p:txBody>
      </p:sp>
      <p:sp>
        <p:nvSpPr>
          <p:cNvPr id="44" name="Item 4 Text">
            <a:extLst>
              <a:ext uri="{FF2B5EF4-FFF2-40B4-BE49-F238E27FC236}">
                <a16:creationId xmlns:a16="http://schemas.microsoft.com/office/drawing/2014/main" id="{C1F16FCB-5383-489D-9570-344080E60EB1}"/>
              </a:ext>
            </a:extLst>
          </p:cNvPr>
          <p:cNvSpPr>
            <a:spLocks noGrp="1"/>
          </p:cNvSpPr>
          <p:nvPr>
            <p:ph type="body" sz="quarter" idx="19" hasCustomPrompt="1"/>
          </p:nvPr>
        </p:nvSpPr>
        <p:spPr>
          <a:xfrm>
            <a:off x="1414656" y="4475797"/>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17" name="Page Number">
            <a:extLst>
              <a:ext uri="{FF2B5EF4-FFF2-40B4-BE49-F238E27FC236}">
                <a16:creationId xmlns:a16="http://schemas.microsoft.com/office/drawing/2014/main" id="{81AE809D-936A-4237-B462-A8B146A6C789}"/>
              </a:ext>
            </a:extLst>
          </p:cNvPr>
          <p:cNvSpPr txBox="1"/>
          <p:nvPr userDrawn="1"/>
        </p:nvSpPr>
        <p:spPr>
          <a:xfrm>
            <a:off x="7891462" y="4735116"/>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solidFill>
                <a:latin typeface="+mj-lt"/>
              </a:rPr>
              <a:t>                </a:t>
            </a:r>
            <a:fld id="{F2C1E792-EDA4-4DC5-8412-A2C2E5D30ADF}" type="slidenum">
              <a:rPr lang="en-US" sz="1000" b="1" baseline="0">
                <a:solidFill>
                  <a:schemeClr val="bg1"/>
                </a:solidFill>
                <a:latin typeface="+mj-lt"/>
              </a:rPr>
              <a:pPr algn="r" defTabSz="685783">
                <a:defRPr/>
              </a:pPr>
              <a:t>‹#›</a:t>
            </a:fld>
            <a:endParaRPr lang="en-US" sz="1000" b="1" baseline="0" dirty="0">
              <a:solidFill>
                <a:schemeClr val="bg1"/>
              </a:solidFill>
              <a:latin typeface="+mj-lt"/>
            </a:endParaRPr>
          </a:p>
        </p:txBody>
      </p:sp>
    </p:spTree>
    <p:extLst>
      <p:ext uri="{BB962C8B-B14F-4D97-AF65-F5344CB8AC3E}">
        <p14:creationId xmlns:p14="http://schemas.microsoft.com/office/powerpoint/2010/main" val="4145374457"/>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4 Items and Image - Light Blue">
    <p:bg>
      <p:bgPr>
        <a:solidFill>
          <a:srgbClr val="69ACE5"/>
        </a:solidFill>
        <a:effectLst/>
      </p:bgPr>
    </p:bg>
    <p:spTree>
      <p:nvGrpSpPr>
        <p:cNvPr id="1" name=""/>
        <p:cNvGrpSpPr/>
        <p:nvPr/>
      </p:nvGrpSpPr>
      <p:grpSpPr>
        <a:xfrm>
          <a:off x="0" y="0"/>
          <a:ext cx="0" cy="0"/>
          <a:chOff x="0" y="0"/>
          <a:chExt cx="0" cy="0"/>
        </a:xfrm>
      </p:grpSpPr>
      <p:sp>
        <p:nvSpPr>
          <p:cNvPr id="15" name="Title">
            <a:extLst>
              <a:ext uri="{FF2B5EF4-FFF2-40B4-BE49-F238E27FC236}">
                <a16:creationId xmlns:a16="http://schemas.microsoft.com/office/drawing/2014/main" id="{22286680-84B1-468A-8675-164CE4393174}"/>
              </a:ext>
            </a:extLst>
          </p:cNvPr>
          <p:cNvSpPr>
            <a:spLocks noGrp="1"/>
          </p:cNvSpPr>
          <p:nvPr>
            <p:ph type="title" hasCustomPrompt="1"/>
          </p:nvPr>
        </p:nvSpPr>
        <p:spPr>
          <a:xfrm>
            <a:off x="4980016" y="212650"/>
            <a:ext cx="3706784" cy="869809"/>
          </a:xfrm>
          <a:prstGeom prst="rect">
            <a:avLst/>
          </a:prstGeom>
        </p:spPr>
        <p:txBody>
          <a:bodyPr anchor="b"/>
          <a:lstStyle>
            <a:lvl1pPr>
              <a:defRPr sz="3000" b="1">
                <a:solidFill>
                  <a:schemeClr val="bg1"/>
                </a:solidFill>
              </a:defRPr>
            </a:lvl1pPr>
          </a:lstStyle>
          <a:p>
            <a:r>
              <a:rPr lang="en-US" dirty="0"/>
              <a:t>Click to add title</a:t>
            </a:r>
          </a:p>
        </p:txBody>
      </p:sp>
      <p:sp>
        <p:nvSpPr>
          <p:cNvPr id="3" name="Picture Placeholder 2"/>
          <p:cNvSpPr>
            <a:spLocks noGrp="1"/>
          </p:cNvSpPr>
          <p:nvPr>
            <p:ph type="pic" sz="quarter" idx="12"/>
          </p:nvPr>
        </p:nvSpPr>
        <p:spPr>
          <a:xfrm>
            <a:off x="0" y="0"/>
            <a:ext cx="4572000" cy="5143500"/>
          </a:xfrm>
          <a:prstGeom prst="rect">
            <a:avLst/>
          </a:prstGeom>
        </p:spPr>
        <p:txBody>
          <a:bodyPr/>
          <a:lstStyle>
            <a:lvl1pPr>
              <a:buNone/>
              <a:defRPr/>
            </a:lvl1pPr>
          </a:lstStyle>
          <a:p>
            <a:endParaRPr lang="uk-UA" dirty="0"/>
          </a:p>
        </p:txBody>
      </p:sp>
      <p:sp>
        <p:nvSpPr>
          <p:cNvPr id="18" name="Picture Citation">
            <a:extLst>
              <a:ext uri="{FF2B5EF4-FFF2-40B4-BE49-F238E27FC236}">
                <a16:creationId xmlns:a16="http://schemas.microsoft.com/office/drawing/2014/main" id="{13223670-BBEB-4361-8EA3-4E1A5435EEFC}"/>
              </a:ext>
            </a:extLst>
          </p:cNvPr>
          <p:cNvSpPr>
            <a:spLocks noGrp="1"/>
          </p:cNvSpPr>
          <p:nvPr>
            <p:ph type="body" sz="quarter" idx="27" hasCustomPrompt="1"/>
          </p:nvPr>
        </p:nvSpPr>
        <p:spPr>
          <a:xfrm>
            <a:off x="4572000" y="4860169"/>
            <a:ext cx="1426796" cy="200055"/>
          </a:xfrm>
          <a:prstGeom prst="rect">
            <a:avLst/>
          </a:prstGeom>
        </p:spPr>
        <p:txBody>
          <a:bodyPr anchor="ctr"/>
          <a:lstStyle>
            <a:lvl1pPr algn="l">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44" name="Rectangle 43">
            <a:extLst>
              <a:ext uri="{FF2B5EF4-FFF2-40B4-BE49-F238E27FC236}">
                <a16:creationId xmlns:a16="http://schemas.microsoft.com/office/drawing/2014/main" id="{4BBB1EC0-18D2-43C4-9328-501A6434B53C}"/>
              </a:ext>
              <a:ext uri="{C183D7F6-B498-43B3-948B-1728B52AA6E4}">
                <adec:decorative xmlns:adec="http://schemas.microsoft.com/office/drawing/2017/decorative" val="1"/>
              </a:ext>
            </a:extLst>
          </p:cNvPr>
          <p:cNvSpPr/>
          <p:nvPr userDrawn="1"/>
        </p:nvSpPr>
        <p:spPr>
          <a:xfrm>
            <a:off x="5047488" y="1083767"/>
            <a:ext cx="778180" cy="103340"/>
          </a:xfrm>
          <a:prstGeom prst="rect">
            <a:avLst/>
          </a:prstGeom>
          <a:solidFill>
            <a:schemeClr val="tx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30" name="Item 1 Title">
            <a:extLst>
              <a:ext uri="{FF2B5EF4-FFF2-40B4-BE49-F238E27FC236}">
                <a16:creationId xmlns:a16="http://schemas.microsoft.com/office/drawing/2014/main" id="{BF4C2CE7-8EAB-4C95-B1DF-56077F3C7D97}"/>
              </a:ext>
            </a:extLst>
          </p:cNvPr>
          <p:cNvSpPr>
            <a:spLocks noGrp="1"/>
          </p:cNvSpPr>
          <p:nvPr>
            <p:ph type="body" sz="quarter" idx="18" hasCustomPrompt="1"/>
          </p:nvPr>
        </p:nvSpPr>
        <p:spPr>
          <a:xfrm>
            <a:off x="5700906" y="1428826"/>
            <a:ext cx="2631564" cy="320039"/>
          </a:xfrm>
          <a:prstGeom prst="rect">
            <a:avLst/>
          </a:prstGeom>
        </p:spPr>
        <p:txBody>
          <a:bodyPr>
            <a:normAutofit/>
          </a:bodyPr>
          <a:lstStyle>
            <a:lvl1pPr marL="0" indent="0">
              <a:buNone/>
              <a:defRPr sz="16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1</a:t>
            </a:r>
          </a:p>
        </p:txBody>
      </p:sp>
      <p:sp>
        <p:nvSpPr>
          <p:cNvPr id="31" name="Item 1 Text">
            <a:extLst>
              <a:ext uri="{FF2B5EF4-FFF2-40B4-BE49-F238E27FC236}">
                <a16:creationId xmlns:a16="http://schemas.microsoft.com/office/drawing/2014/main" id="{E625F40A-7E88-4825-BA8B-6E8F98F70D53}"/>
              </a:ext>
            </a:extLst>
          </p:cNvPr>
          <p:cNvSpPr>
            <a:spLocks noGrp="1"/>
          </p:cNvSpPr>
          <p:nvPr>
            <p:ph type="body" sz="quarter" idx="19" hasCustomPrompt="1"/>
          </p:nvPr>
        </p:nvSpPr>
        <p:spPr>
          <a:xfrm>
            <a:off x="5700906" y="1762138"/>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32" name="Item 2 Title">
            <a:extLst>
              <a:ext uri="{FF2B5EF4-FFF2-40B4-BE49-F238E27FC236}">
                <a16:creationId xmlns:a16="http://schemas.microsoft.com/office/drawing/2014/main" id="{EAF7F9B1-5558-4A7E-91C6-7DB8DC4B3ED9}"/>
              </a:ext>
            </a:extLst>
          </p:cNvPr>
          <p:cNvSpPr>
            <a:spLocks noGrp="1"/>
          </p:cNvSpPr>
          <p:nvPr>
            <p:ph type="body" sz="quarter" idx="20" hasCustomPrompt="1"/>
          </p:nvPr>
        </p:nvSpPr>
        <p:spPr>
          <a:xfrm>
            <a:off x="5700906" y="2322869"/>
            <a:ext cx="2631564" cy="320040"/>
          </a:xfrm>
          <a:prstGeom prst="rect">
            <a:avLst/>
          </a:prstGeom>
        </p:spPr>
        <p:txBody>
          <a:bodyPr>
            <a:normAutofit/>
          </a:bodyPr>
          <a:lstStyle>
            <a:lvl1pPr marL="0" indent="0">
              <a:buNone/>
              <a:defRPr sz="15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2</a:t>
            </a:r>
          </a:p>
        </p:txBody>
      </p:sp>
      <p:sp>
        <p:nvSpPr>
          <p:cNvPr id="33" name="Item 2 Text">
            <a:extLst>
              <a:ext uri="{FF2B5EF4-FFF2-40B4-BE49-F238E27FC236}">
                <a16:creationId xmlns:a16="http://schemas.microsoft.com/office/drawing/2014/main" id="{8A58E8F1-F71E-4337-A348-930BBBE80E81}"/>
              </a:ext>
            </a:extLst>
          </p:cNvPr>
          <p:cNvSpPr>
            <a:spLocks noGrp="1"/>
          </p:cNvSpPr>
          <p:nvPr>
            <p:ph type="body" sz="quarter" idx="21" hasCustomPrompt="1"/>
          </p:nvPr>
        </p:nvSpPr>
        <p:spPr>
          <a:xfrm>
            <a:off x="5700906" y="2658089"/>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34" name="Item 3 Title">
            <a:extLst>
              <a:ext uri="{FF2B5EF4-FFF2-40B4-BE49-F238E27FC236}">
                <a16:creationId xmlns:a16="http://schemas.microsoft.com/office/drawing/2014/main" id="{B7ACD949-03A3-43F6-ACE5-5D98460782A0}"/>
              </a:ext>
            </a:extLst>
          </p:cNvPr>
          <p:cNvSpPr>
            <a:spLocks noGrp="1"/>
          </p:cNvSpPr>
          <p:nvPr>
            <p:ph type="body" sz="quarter" idx="22" hasCustomPrompt="1"/>
          </p:nvPr>
        </p:nvSpPr>
        <p:spPr>
          <a:xfrm>
            <a:off x="5700906" y="3238702"/>
            <a:ext cx="2631564" cy="320040"/>
          </a:xfrm>
          <a:prstGeom prst="rect">
            <a:avLst/>
          </a:prstGeom>
        </p:spPr>
        <p:txBody>
          <a:bodyPr>
            <a:normAutofit/>
          </a:bodyPr>
          <a:lstStyle>
            <a:lvl1pPr marL="0" indent="0">
              <a:buNone/>
              <a:defRPr sz="15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3</a:t>
            </a:r>
          </a:p>
        </p:txBody>
      </p:sp>
      <p:sp>
        <p:nvSpPr>
          <p:cNvPr id="35" name="Item 3 Text">
            <a:extLst>
              <a:ext uri="{FF2B5EF4-FFF2-40B4-BE49-F238E27FC236}">
                <a16:creationId xmlns:a16="http://schemas.microsoft.com/office/drawing/2014/main" id="{10259CDC-B4C8-4DEE-9798-0066E12E950B}"/>
              </a:ext>
            </a:extLst>
          </p:cNvPr>
          <p:cNvSpPr>
            <a:spLocks noGrp="1"/>
          </p:cNvSpPr>
          <p:nvPr>
            <p:ph type="body" sz="quarter" idx="23" hasCustomPrompt="1"/>
          </p:nvPr>
        </p:nvSpPr>
        <p:spPr>
          <a:xfrm>
            <a:off x="5700906" y="3579468"/>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36" name="Item 4 Title">
            <a:extLst>
              <a:ext uri="{FF2B5EF4-FFF2-40B4-BE49-F238E27FC236}">
                <a16:creationId xmlns:a16="http://schemas.microsoft.com/office/drawing/2014/main" id="{12305E31-24E6-4A77-886F-5014FEE17360}"/>
              </a:ext>
            </a:extLst>
          </p:cNvPr>
          <p:cNvSpPr>
            <a:spLocks noGrp="1"/>
          </p:cNvSpPr>
          <p:nvPr>
            <p:ph type="body" sz="quarter" idx="24" hasCustomPrompt="1"/>
          </p:nvPr>
        </p:nvSpPr>
        <p:spPr>
          <a:xfrm>
            <a:off x="5700906" y="4153894"/>
            <a:ext cx="2631564" cy="320040"/>
          </a:xfrm>
          <a:prstGeom prst="rect">
            <a:avLst/>
          </a:prstGeom>
        </p:spPr>
        <p:txBody>
          <a:bodyPr>
            <a:normAutofit/>
          </a:bodyPr>
          <a:lstStyle>
            <a:lvl1pPr marL="0" indent="0">
              <a:buNone/>
              <a:defRPr sz="15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4</a:t>
            </a:r>
          </a:p>
        </p:txBody>
      </p:sp>
      <p:sp>
        <p:nvSpPr>
          <p:cNvPr id="37" name="Item 4 Text">
            <a:extLst>
              <a:ext uri="{FF2B5EF4-FFF2-40B4-BE49-F238E27FC236}">
                <a16:creationId xmlns:a16="http://schemas.microsoft.com/office/drawing/2014/main" id="{FDA9282E-D47F-4C92-9C94-945CC2D37AA6}"/>
              </a:ext>
            </a:extLst>
          </p:cNvPr>
          <p:cNvSpPr>
            <a:spLocks noGrp="1"/>
          </p:cNvSpPr>
          <p:nvPr>
            <p:ph type="body" sz="quarter" idx="25" hasCustomPrompt="1"/>
          </p:nvPr>
        </p:nvSpPr>
        <p:spPr>
          <a:xfrm>
            <a:off x="5700906" y="4475797"/>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16" name="Page Number">
            <a:extLst>
              <a:ext uri="{FF2B5EF4-FFF2-40B4-BE49-F238E27FC236}">
                <a16:creationId xmlns:a16="http://schemas.microsoft.com/office/drawing/2014/main" id="{1EFCF2D6-1B7A-475C-8D39-C1DC70050108}"/>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solidFill>
                <a:latin typeface="+mj-lt"/>
              </a:rPr>
              <a:t>                </a:t>
            </a:r>
            <a:fld id="{F2C1E792-EDA4-4DC5-8412-A2C2E5D30ADF}" type="slidenum">
              <a:rPr lang="en-US" sz="1000" b="1" baseline="0">
                <a:solidFill>
                  <a:srgbClr val="092C74"/>
                </a:solidFill>
                <a:latin typeface="+mj-lt"/>
              </a:rPr>
              <a:pPr algn="r" defTabSz="685783">
                <a:defRPr/>
              </a:pPr>
              <a:t>‹#›</a:t>
            </a:fld>
            <a:endParaRPr lang="en-US" sz="1000" b="1" baseline="0" dirty="0">
              <a:solidFill>
                <a:srgbClr val="092C74"/>
              </a:solidFill>
              <a:latin typeface="+mj-lt"/>
            </a:endParaRPr>
          </a:p>
        </p:txBody>
      </p:sp>
    </p:spTree>
    <p:extLst>
      <p:ext uri="{BB962C8B-B14F-4D97-AF65-F5344CB8AC3E}">
        <p14:creationId xmlns:p14="http://schemas.microsoft.com/office/powerpoint/2010/main" val="2024958401"/>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3FC4CE32-48E2-3B4B-A344-FA1B60CC3794}"/>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22" name="Rectangle 21">
            <a:extLst>
              <a:ext uri="{FF2B5EF4-FFF2-40B4-BE49-F238E27FC236}">
                <a16:creationId xmlns:a16="http://schemas.microsoft.com/office/drawing/2014/main" id="{61234D5D-7B7D-4750-82D4-FEA47688D82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Item 1">
            <a:extLst>
              <a:ext uri="{FF2B5EF4-FFF2-40B4-BE49-F238E27FC236}">
                <a16:creationId xmlns:a16="http://schemas.microsoft.com/office/drawing/2014/main" id="{671CE112-5F0A-401E-B99E-912F29D882ED}"/>
              </a:ext>
            </a:extLst>
          </p:cNvPr>
          <p:cNvSpPr>
            <a:spLocks noGrp="1"/>
          </p:cNvSpPr>
          <p:nvPr>
            <p:ph type="body" sz="quarter" idx="15" hasCustomPrompt="1"/>
          </p:nvPr>
        </p:nvSpPr>
        <p:spPr>
          <a:xfrm>
            <a:off x="533919" y="1261872"/>
            <a:ext cx="3587994" cy="447091"/>
          </a:xfrm>
          <a:prstGeom prst="rect">
            <a:avLst/>
          </a:prstGeom>
          <a:solidFill>
            <a:schemeClr val="tx2"/>
          </a:solidFill>
        </p:spPr>
        <p:txBody>
          <a:bodyPr anchor="ctr">
            <a:noAutofit/>
          </a:bodyPr>
          <a:lstStyle>
            <a:lvl1pPr marL="0" indent="0" algn="ctr">
              <a:buNone/>
              <a:defRPr sz="20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dirty="0"/>
              <a:t>Subtitle</a:t>
            </a:r>
          </a:p>
        </p:txBody>
      </p:sp>
      <p:sp>
        <p:nvSpPr>
          <p:cNvPr id="49" name="Item 1 Text">
            <a:extLst>
              <a:ext uri="{FF2B5EF4-FFF2-40B4-BE49-F238E27FC236}">
                <a16:creationId xmlns:a16="http://schemas.microsoft.com/office/drawing/2014/main" id="{BEC0F934-9D51-44E6-A53D-A571EEE44F9B}"/>
              </a:ext>
            </a:extLst>
          </p:cNvPr>
          <p:cNvSpPr>
            <a:spLocks noGrp="1"/>
          </p:cNvSpPr>
          <p:nvPr>
            <p:ph type="body" sz="quarter" idx="22" hasCustomPrompt="1"/>
          </p:nvPr>
        </p:nvSpPr>
        <p:spPr>
          <a:xfrm>
            <a:off x="533919" y="1826115"/>
            <a:ext cx="3587995" cy="2862072"/>
          </a:xfrm>
          <a:prstGeom prst="rect">
            <a:avLst/>
          </a:prstGeom>
          <a:ln w="6350">
            <a:solidFill>
              <a:schemeClr val="bg2"/>
            </a:solidFill>
          </a:ln>
        </p:spPr>
        <p:txBody>
          <a:bodyPr>
            <a:noAutofit/>
          </a:bodyPr>
          <a:lstStyle>
            <a:lvl1pPr marL="227013" indent="-227013" algn="l">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chemeClr val="bg2"/>
              </a:buClr>
              <a:buFont typeface="Courier New" panose="02070309020205020404" pitchFamily="49" charset="0"/>
              <a:buChar char="o"/>
              <a:defRPr sz="1600"/>
            </a:lvl2pPr>
            <a:lvl3pPr marL="914400" indent="-228600">
              <a:buClr>
                <a:schemeClr val="bg2"/>
              </a:buClr>
              <a:defRPr sz="1600"/>
            </a:lvl3pPr>
          </a:lstStyle>
          <a:p>
            <a:pPr lvl="0"/>
            <a:r>
              <a:rPr lang="en-US" dirty="0"/>
              <a:t>Click to add bullets</a:t>
            </a:r>
          </a:p>
          <a:p>
            <a:pPr lvl="1"/>
            <a:r>
              <a:rPr lang="en-US" dirty="0"/>
              <a:t>Second level</a:t>
            </a:r>
          </a:p>
          <a:p>
            <a:pPr lvl="2"/>
            <a:r>
              <a:rPr lang="en-US" dirty="0"/>
              <a:t>Third level</a:t>
            </a:r>
          </a:p>
        </p:txBody>
      </p:sp>
      <p:sp>
        <p:nvSpPr>
          <p:cNvPr id="55" name="Item 2">
            <a:extLst>
              <a:ext uri="{FF2B5EF4-FFF2-40B4-BE49-F238E27FC236}">
                <a16:creationId xmlns:a16="http://schemas.microsoft.com/office/drawing/2014/main" id="{2DF5513A-26DB-4BCC-B646-BCE427C05D62}"/>
              </a:ext>
            </a:extLst>
          </p:cNvPr>
          <p:cNvSpPr>
            <a:spLocks noGrp="1"/>
          </p:cNvSpPr>
          <p:nvPr>
            <p:ph type="body" sz="quarter" idx="26" hasCustomPrompt="1"/>
          </p:nvPr>
        </p:nvSpPr>
        <p:spPr>
          <a:xfrm>
            <a:off x="5017263" y="1261872"/>
            <a:ext cx="3587994" cy="447091"/>
          </a:xfrm>
          <a:prstGeom prst="rect">
            <a:avLst/>
          </a:prstGeom>
          <a:solidFill>
            <a:schemeClr val="tx2"/>
          </a:solidFill>
        </p:spPr>
        <p:txBody>
          <a:bodyPr anchor="ctr">
            <a:noAutofit/>
          </a:bodyPr>
          <a:lstStyle>
            <a:lvl1pPr marL="0" indent="0" algn="ctr">
              <a:buNone/>
              <a:defRPr sz="20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dirty="0"/>
              <a:t>Subtitle</a:t>
            </a:r>
          </a:p>
        </p:txBody>
      </p:sp>
      <p:sp>
        <p:nvSpPr>
          <p:cNvPr id="50" name="Item 2 Text">
            <a:extLst>
              <a:ext uri="{FF2B5EF4-FFF2-40B4-BE49-F238E27FC236}">
                <a16:creationId xmlns:a16="http://schemas.microsoft.com/office/drawing/2014/main" id="{98E448A1-8C8C-453C-90F9-C66DB75DCF34}"/>
              </a:ext>
            </a:extLst>
          </p:cNvPr>
          <p:cNvSpPr>
            <a:spLocks noGrp="1"/>
          </p:cNvSpPr>
          <p:nvPr>
            <p:ph type="body" sz="quarter" idx="23" hasCustomPrompt="1"/>
          </p:nvPr>
        </p:nvSpPr>
        <p:spPr>
          <a:xfrm>
            <a:off x="5031339" y="1826115"/>
            <a:ext cx="3587995" cy="2862072"/>
          </a:xfrm>
          <a:prstGeom prst="rect">
            <a:avLst/>
          </a:prstGeom>
          <a:ln w="6350">
            <a:solidFill>
              <a:schemeClr val="bg2"/>
            </a:solidFill>
          </a:ln>
        </p:spPr>
        <p:txBody>
          <a:bodyPr>
            <a:noAutofit/>
          </a:bodyPr>
          <a:lstStyle>
            <a:lvl1pPr marL="227013" indent="-227013" algn="l">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chemeClr val="bg2"/>
              </a:buClr>
              <a:buFont typeface="Courier New" panose="02070309020205020404" pitchFamily="49" charset="0"/>
              <a:buChar char="o"/>
              <a:defRPr sz="1600"/>
            </a:lvl2pPr>
            <a:lvl3pPr marL="914400" indent="-228600">
              <a:buClr>
                <a:schemeClr val="bg2"/>
              </a:buClr>
              <a:defRPr sz="1600"/>
            </a:lvl3pPr>
          </a:lstStyle>
          <a:p>
            <a:pPr lvl="0"/>
            <a:r>
              <a:rPr lang="en-US" dirty="0"/>
              <a:t>Click to add bullets</a:t>
            </a:r>
          </a:p>
          <a:p>
            <a:pPr lvl="1"/>
            <a:r>
              <a:rPr lang="en-US" dirty="0"/>
              <a:t>Second level</a:t>
            </a:r>
          </a:p>
          <a:p>
            <a:pPr lvl="2"/>
            <a:r>
              <a:rPr lang="en-US" dirty="0"/>
              <a:t>Third level</a:t>
            </a:r>
          </a:p>
        </p:txBody>
      </p:sp>
      <p:sp>
        <p:nvSpPr>
          <p:cNvPr id="13" name="Page Number">
            <a:extLst>
              <a:ext uri="{FF2B5EF4-FFF2-40B4-BE49-F238E27FC236}">
                <a16:creationId xmlns:a16="http://schemas.microsoft.com/office/drawing/2014/main" id="{5C874A4D-437B-47FA-9801-0B5730C4AFA2}"/>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prstClr val="white">
                    <a:lumMod val="50000"/>
                  </a:prstClr>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prstClr val="white">
                  <a:lumMod val="50000"/>
                </a:prstClr>
              </a:solidFill>
              <a:effectLst/>
              <a:uLnTx/>
              <a:uFillTx/>
              <a:latin typeface="Tahoma"/>
              <a:ea typeface="+mn-ea"/>
              <a:cs typeface="+mn-cs"/>
            </a:endParaRPr>
          </a:p>
        </p:txBody>
      </p:sp>
      <p:pic>
        <p:nvPicPr>
          <p:cNvPr id="15" name="WSE logo">
            <a:extLst>
              <a:ext uri="{FF2B5EF4-FFF2-40B4-BE49-F238E27FC236}">
                <a16:creationId xmlns:a16="http://schemas.microsoft.com/office/drawing/2014/main" id="{20DC7941-9718-4A82-83B9-1DDFA28D55A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7009690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16" name="Title">
            <a:extLst>
              <a:ext uri="{FF2B5EF4-FFF2-40B4-BE49-F238E27FC236}">
                <a16:creationId xmlns:a16="http://schemas.microsoft.com/office/drawing/2014/main" id="{B452B98A-49AE-D745-88D4-EBD54A1A3206}"/>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22" name="Rectangle 21">
            <a:extLst>
              <a:ext uri="{FF2B5EF4-FFF2-40B4-BE49-F238E27FC236}">
                <a16:creationId xmlns:a16="http://schemas.microsoft.com/office/drawing/2014/main" id="{61234D5D-7B7D-4750-82D4-FEA47688D82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Item 1">
            <a:extLst>
              <a:ext uri="{FF2B5EF4-FFF2-40B4-BE49-F238E27FC236}">
                <a16:creationId xmlns:a16="http://schemas.microsoft.com/office/drawing/2014/main" id="{671CE112-5F0A-401E-B99E-912F29D882ED}"/>
              </a:ext>
            </a:extLst>
          </p:cNvPr>
          <p:cNvSpPr>
            <a:spLocks noGrp="1"/>
          </p:cNvSpPr>
          <p:nvPr>
            <p:ph type="body" sz="quarter" idx="15" hasCustomPrompt="1"/>
          </p:nvPr>
        </p:nvSpPr>
        <p:spPr>
          <a:xfrm>
            <a:off x="536330" y="1262354"/>
            <a:ext cx="2498103" cy="437306"/>
          </a:xfrm>
          <a:prstGeom prst="rect">
            <a:avLst/>
          </a:prstGeom>
          <a:solidFill>
            <a:schemeClr val="tx2"/>
          </a:solidFill>
        </p:spPr>
        <p:txBody>
          <a:bodyPr anchor="ctr">
            <a:noAutofit/>
          </a:bodyPr>
          <a:lstStyle>
            <a:lvl1pPr marL="0" indent="0" algn="ctr">
              <a:buNone/>
              <a:defRPr sz="18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dirty="0"/>
              <a:t>Subtitle</a:t>
            </a:r>
          </a:p>
        </p:txBody>
      </p:sp>
      <p:sp>
        <p:nvSpPr>
          <p:cNvPr id="49" name="Item 1 Text">
            <a:extLst>
              <a:ext uri="{FF2B5EF4-FFF2-40B4-BE49-F238E27FC236}">
                <a16:creationId xmlns:a16="http://schemas.microsoft.com/office/drawing/2014/main" id="{BEC0F934-9D51-44E6-A53D-A571EEE44F9B}"/>
              </a:ext>
            </a:extLst>
          </p:cNvPr>
          <p:cNvSpPr>
            <a:spLocks noGrp="1"/>
          </p:cNvSpPr>
          <p:nvPr>
            <p:ph type="body" sz="quarter" idx="22" hasCustomPrompt="1"/>
          </p:nvPr>
        </p:nvSpPr>
        <p:spPr>
          <a:xfrm>
            <a:off x="536331" y="1820193"/>
            <a:ext cx="2498103" cy="2863083"/>
          </a:xfrm>
          <a:prstGeom prst="rect">
            <a:avLst/>
          </a:prstGeom>
          <a:ln w="6350">
            <a:solidFill>
              <a:schemeClr val="bg2"/>
            </a:solidFill>
          </a:ln>
        </p:spPr>
        <p:txBody>
          <a:bodyPr>
            <a:noAutofit/>
          </a:bodyPr>
          <a:lstStyle>
            <a:lvl1pPr marL="227013" indent="-227013" algn="l">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chemeClr val="bg2"/>
              </a:buClr>
              <a:buFont typeface="Courier New" panose="02070309020205020404" pitchFamily="49" charset="0"/>
              <a:buChar char="o"/>
              <a:defRPr sz="1600"/>
            </a:lvl2pPr>
            <a:lvl3pPr marL="914400" indent="-228600">
              <a:buClr>
                <a:schemeClr val="bg2"/>
              </a:buClr>
              <a:defRPr sz="1600"/>
            </a:lvl3pPr>
          </a:lstStyle>
          <a:p>
            <a:pPr lvl="0"/>
            <a:r>
              <a:rPr lang="en-US" dirty="0"/>
              <a:t>Click to add bullets</a:t>
            </a:r>
          </a:p>
          <a:p>
            <a:pPr lvl="1"/>
            <a:r>
              <a:rPr lang="en-US" dirty="0"/>
              <a:t>Second level</a:t>
            </a:r>
          </a:p>
          <a:p>
            <a:pPr lvl="2"/>
            <a:r>
              <a:rPr lang="en-US" dirty="0"/>
              <a:t>Third level</a:t>
            </a:r>
          </a:p>
        </p:txBody>
      </p:sp>
      <p:sp>
        <p:nvSpPr>
          <p:cNvPr id="55" name="Item 2">
            <a:extLst>
              <a:ext uri="{FF2B5EF4-FFF2-40B4-BE49-F238E27FC236}">
                <a16:creationId xmlns:a16="http://schemas.microsoft.com/office/drawing/2014/main" id="{2DF5513A-26DB-4BCC-B646-BCE427C05D62}"/>
              </a:ext>
            </a:extLst>
          </p:cNvPr>
          <p:cNvSpPr>
            <a:spLocks noGrp="1"/>
          </p:cNvSpPr>
          <p:nvPr>
            <p:ph type="body" sz="quarter" idx="26" hasCustomPrompt="1"/>
          </p:nvPr>
        </p:nvSpPr>
        <p:spPr>
          <a:xfrm>
            <a:off x="3322947" y="1262354"/>
            <a:ext cx="2498103" cy="437306"/>
          </a:xfrm>
          <a:prstGeom prst="rect">
            <a:avLst/>
          </a:prstGeom>
          <a:solidFill>
            <a:schemeClr val="tx2"/>
          </a:solidFill>
        </p:spPr>
        <p:txBody>
          <a:bodyPr anchor="ctr">
            <a:noAutofit/>
          </a:bodyPr>
          <a:lstStyle>
            <a:lvl1pPr marL="0" indent="0" algn="ctr">
              <a:buNone/>
              <a:defRPr sz="18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dirty="0"/>
              <a:t>Subtitle</a:t>
            </a:r>
          </a:p>
        </p:txBody>
      </p:sp>
      <p:sp>
        <p:nvSpPr>
          <p:cNvPr id="50" name="Item 2 Text">
            <a:extLst>
              <a:ext uri="{FF2B5EF4-FFF2-40B4-BE49-F238E27FC236}">
                <a16:creationId xmlns:a16="http://schemas.microsoft.com/office/drawing/2014/main" id="{98E448A1-8C8C-453C-90F9-C66DB75DCF34}"/>
              </a:ext>
            </a:extLst>
          </p:cNvPr>
          <p:cNvSpPr>
            <a:spLocks noGrp="1"/>
          </p:cNvSpPr>
          <p:nvPr>
            <p:ph type="body" sz="quarter" idx="23" hasCustomPrompt="1"/>
          </p:nvPr>
        </p:nvSpPr>
        <p:spPr>
          <a:xfrm>
            <a:off x="3322948" y="1820193"/>
            <a:ext cx="2498103" cy="2863083"/>
          </a:xfrm>
          <a:prstGeom prst="rect">
            <a:avLst/>
          </a:prstGeom>
          <a:ln w="6350">
            <a:solidFill>
              <a:schemeClr val="bg2"/>
            </a:solidFill>
          </a:ln>
        </p:spPr>
        <p:txBody>
          <a:bodyPr>
            <a:noAutofit/>
          </a:bodyPr>
          <a:lstStyle>
            <a:lvl1pPr marL="227013" indent="-227013" algn="l">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chemeClr val="bg2"/>
              </a:buClr>
              <a:buFont typeface="Courier New" panose="02070309020205020404" pitchFamily="49" charset="0"/>
              <a:buChar char="o"/>
              <a:defRPr sz="1600"/>
            </a:lvl2pPr>
            <a:lvl3pPr marL="914400" indent="-228600">
              <a:buClr>
                <a:schemeClr val="bg2"/>
              </a:buClr>
              <a:defRPr sz="1600"/>
            </a:lvl3pPr>
          </a:lstStyle>
          <a:p>
            <a:pPr lvl="0"/>
            <a:r>
              <a:rPr lang="en-US" dirty="0"/>
              <a:t>Click to add bullets</a:t>
            </a:r>
          </a:p>
          <a:p>
            <a:pPr lvl="1"/>
            <a:r>
              <a:rPr lang="en-US" dirty="0"/>
              <a:t>Second level</a:t>
            </a:r>
          </a:p>
          <a:p>
            <a:pPr lvl="2"/>
            <a:r>
              <a:rPr lang="en-US" dirty="0"/>
              <a:t>Third level</a:t>
            </a:r>
          </a:p>
        </p:txBody>
      </p:sp>
      <p:sp>
        <p:nvSpPr>
          <p:cNvPr id="58" name="Item 3">
            <a:extLst>
              <a:ext uri="{FF2B5EF4-FFF2-40B4-BE49-F238E27FC236}">
                <a16:creationId xmlns:a16="http://schemas.microsoft.com/office/drawing/2014/main" id="{D26DFFB9-1EEE-4955-8A60-F1A0795C397B}"/>
              </a:ext>
            </a:extLst>
          </p:cNvPr>
          <p:cNvSpPr>
            <a:spLocks noGrp="1"/>
          </p:cNvSpPr>
          <p:nvPr>
            <p:ph type="body" sz="quarter" idx="29" hasCustomPrompt="1"/>
          </p:nvPr>
        </p:nvSpPr>
        <p:spPr>
          <a:xfrm>
            <a:off x="6109565" y="1262354"/>
            <a:ext cx="2498103" cy="437306"/>
          </a:xfrm>
          <a:prstGeom prst="rect">
            <a:avLst/>
          </a:prstGeom>
          <a:solidFill>
            <a:schemeClr val="tx2"/>
          </a:solidFill>
        </p:spPr>
        <p:txBody>
          <a:bodyPr anchor="ctr">
            <a:noAutofit/>
          </a:bodyPr>
          <a:lstStyle>
            <a:lvl1pPr marL="0" indent="0" algn="ctr">
              <a:buNone/>
              <a:defRPr sz="18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dirty="0"/>
              <a:t>Subtitle</a:t>
            </a:r>
          </a:p>
        </p:txBody>
      </p:sp>
      <p:sp>
        <p:nvSpPr>
          <p:cNvPr id="51" name="Item 3 Text">
            <a:extLst>
              <a:ext uri="{FF2B5EF4-FFF2-40B4-BE49-F238E27FC236}">
                <a16:creationId xmlns:a16="http://schemas.microsoft.com/office/drawing/2014/main" id="{475581DD-A85C-4AC1-BF7D-FCB7CF083663}"/>
              </a:ext>
            </a:extLst>
          </p:cNvPr>
          <p:cNvSpPr>
            <a:spLocks noGrp="1"/>
          </p:cNvSpPr>
          <p:nvPr>
            <p:ph type="body" sz="quarter" idx="24" hasCustomPrompt="1"/>
          </p:nvPr>
        </p:nvSpPr>
        <p:spPr>
          <a:xfrm>
            <a:off x="6109566" y="1820193"/>
            <a:ext cx="2498103" cy="2863083"/>
          </a:xfrm>
          <a:prstGeom prst="rect">
            <a:avLst/>
          </a:prstGeom>
          <a:ln w="6350">
            <a:solidFill>
              <a:schemeClr val="bg2"/>
            </a:solidFill>
          </a:ln>
        </p:spPr>
        <p:txBody>
          <a:bodyPr>
            <a:noAutofit/>
          </a:bodyPr>
          <a:lstStyle>
            <a:lvl1pPr marL="227013" indent="-227013" algn="l">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chemeClr val="bg2"/>
              </a:buClr>
              <a:buFont typeface="Courier New" panose="02070309020205020404" pitchFamily="49" charset="0"/>
              <a:buChar char="o"/>
              <a:defRPr sz="1600"/>
            </a:lvl2pPr>
            <a:lvl3pPr marL="914400" indent="-228600">
              <a:buClr>
                <a:schemeClr val="bg2"/>
              </a:buClr>
              <a:defRPr sz="1600"/>
            </a:lvl3pPr>
          </a:lstStyle>
          <a:p>
            <a:pPr lvl="0"/>
            <a:r>
              <a:rPr lang="en-US" dirty="0"/>
              <a:t>Click to add bullets</a:t>
            </a:r>
          </a:p>
          <a:p>
            <a:pPr lvl="1"/>
            <a:r>
              <a:rPr lang="en-US" dirty="0"/>
              <a:t>Second level</a:t>
            </a:r>
          </a:p>
          <a:p>
            <a:pPr lvl="2"/>
            <a:r>
              <a:rPr lang="en-US" dirty="0"/>
              <a:t>Third level</a:t>
            </a:r>
          </a:p>
        </p:txBody>
      </p:sp>
      <p:sp>
        <p:nvSpPr>
          <p:cNvPr id="17" name="Page Number">
            <a:extLst>
              <a:ext uri="{FF2B5EF4-FFF2-40B4-BE49-F238E27FC236}">
                <a16:creationId xmlns:a16="http://schemas.microsoft.com/office/drawing/2014/main" id="{D23960BB-6DCC-47C0-8EE1-1415CC30BBA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prstClr val="white">
                    <a:lumMod val="50000"/>
                  </a:prstClr>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prstClr val="white">
                  <a:lumMod val="50000"/>
                </a:prstClr>
              </a:solidFill>
              <a:effectLst/>
              <a:uLnTx/>
              <a:uFillTx/>
              <a:latin typeface="Tahoma"/>
              <a:ea typeface="+mn-ea"/>
              <a:cs typeface="+mn-cs"/>
            </a:endParaRPr>
          </a:p>
        </p:txBody>
      </p:sp>
      <p:pic>
        <p:nvPicPr>
          <p:cNvPr id="18" name="WSE logo">
            <a:extLst>
              <a:ext uri="{FF2B5EF4-FFF2-40B4-BE49-F238E27FC236}">
                <a16:creationId xmlns:a16="http://schemas.microsoft.com/office/drawing/2014/main" id="{80F1C36A-58C0-4A77-B709-5E152A98E618}"/>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326283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 Columns">
    <p:spTree>
      <p:nvGrpSpPr>
        <p:cNvPr id="1" name=""/>
        <p:cNvGrpSpPr/>
        <p:nvPr/>
      </p:nvGrpSpPr>
      <p:grpSpPr>
        <a:xfrm>
          <a:off x="0" y="0"/>
          <a:ext cx="0" cy="0"/>
          <a:chOff x="0" y="0"/>
          <a:chExt cx="0" cy="0"/>
        </a:xfrm>
      </p:grpSpPr>
      <p:sp>
        <p:nvSpPr>
          <p:cNvPr id="18" name="Title">
            <a:extLst>
              <a:ext uri="{FF2B5EF4-FFF2-40B4-BE49-F238E27FC236}">
                <a16:creationId xmlns:a16="http://schemas.microsoft.com/office/drawing/2014/main" id="{E5F8C0C4-F46E-7C48-AC3A-8898F331F899}"/>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4" name="Item 1 Title">
            <a:extLst>
              <a:ext uri="{FF2B5EF4-FFF2-40B4-BE49-F238E27FC236}">
                <a16:creationId xmlns:a16="http://schemas.microsoft.com/office/drawing/2014/main" id="{828417AB-2C14-404F-8453-77B0EEB01EE9}"/>
              </a:ext>
            </a:extLst>
          </p:cNvPr>
          <p:cNvSpPr>
            <a:spLocks noGrp="1"/>
          </p:cNvSpPr>
          <p:nvPr>
            <p:ph type="body" sz="quarter" idx="21" hasCustomPrompt="1"/>
          </p:nvPr>
        </p:nvSpPr>
        <p:spPr>
          <a:xfrm>
            <a:off x="536330" y="1261872"/>
            <a:ext cx="1817849" cy="438912"/>
          </a:xfrm>
          <a:prstGeom prst="rect">
            <a:avLst/>
          </a:prstGeom>
          <a:solidFill>
            <a:schemeClr val="tx2"/>
          </a:solidFill>
        </p:spPr>
        <p:txBody>
          <a:bodyPr anchor="ctr" anchorCtr="0">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Subtitle</a:t>
            </a:r>
          </a:p>
        </p:txBody>
      </p:sp>
      <p:sp>
        <p:nvSpPr>
          <p:cNvPr id="53" name="Item 1 Text">
            <a:extLst>
              <a:ext uri="{FF2B5EF4-FFF2-40B4-BE49-F238E27FC236}">
                <a16:creationId xmlns:a16="http://schemas.microsoft.com/office/drawing/2014/main" id="{5EF51092-4CA9-4A33-86C8-1C731C02A14F}"/>
              </a:ext>
            </a:extLst>
          </p:cNvPr>
          <p:cNvSpPr>
            <a:spLocks noGrp="1"/>
          </p:cNvSpPr>
          <p:nvPr>
            <p:ph type="body" sz="quarter" idx="22" hasCustomPrompt="1"/>
          </p:nvPr>
        </p:nvSpPr>
        <p:spPr>
          <a:xfrm>
            <a:off x="536330" y="1819656"/>
            <a:ext cx="1817849" cy="2862072"/>
          </a:xfrm>
          <a:prstGeom prst="rect">
            <a:avLst/>
          </a:prstGeom>
          <a:ln w="6350">
            <a:solidFill>
              <a:schemeClr val="bg2"/>
            </a:solidFill>
          </a:ln>
        </p:spPr>
        <p:txBody>
          <a:bodyPr>
            <a:noAutofit/>
          </a:bodyPr>
          <a:lstStyle>
            <a:lvl1pPr marL="117475" indent="-117475" algn="l">
              <a:buClr>
                <a:srgbClr val="69ACE5"/>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bg2"/>
              </a:buClr>
              <a:buFont typeface="Courier New" panose="02070309020205020404" pitchFamily="49" charset="0"/>
              <a:buChar char="o"/>
              <a:defRPr sz="1400"/>
            </a:lvl2pPr>
          </a:lstStyle>
          <a:p>
            <a:pPr lvl="0"/>
            <a:r>
              <a:rPr lang="en-US" dirty="0"/>
              <a:t>Click to add bullets</a:t>
            </a:r>
          </a:p>
          <a:p>
            <a:pPr lvl="1"/>
            <a:r>
              <a:rPr lang="en-US" dirty="0"/>
              <a:t>Second level</a:t>
            </a:r>
          </a:p>
        </p:txBody>
      </p:sp>
      <p:sp>
        <p:nvSpPr>
          <p:cNvPr id="56" name="Item 2 Title">
            <a:extLst>
              <a:ext uri="{FF2B5EF4-FFF2-40B4-BE49-F238E27FC236}">
                <a16:creationId xmlns:a16="http://schemas.microsoft.com/office/drawing/2014/main" id="{1DDA60E4-281E-47DA-825D-C391409189E4}"/>
              </a:ext>
            </a:extLst>
          </p:cNvPr>
          <p:cNvSpPr>
            <a:spLocks noGrp="1"/>
          </p:cNvSpPr>
          <p:nvPr>
            <p:ph type="body" sz="quarter" idx="24" hasCustomPrompt="1"/>
          </p:nvPr>
        </p:nvSpPr>
        <p:spPr>
          <a:xfrm>
            <a:off x="2614968" y="1261872"/>
            <a:ext cx="1817849" cy="438912"/>
          </a:xfrm>
          <a:prstGeom prst="rect">
            <a:avLst/>
          </a:prstGeom>
          <a:solidFill>
            <a:schemeClr val="tx2"/>
          </a:solidFill>
        </p:spPr>
        <p:txBody>
          <a:bodyPr anchor="ctr" anchorCtr="0">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Subtitle</a:t>
            </a:r>
          </a:p>
        </p:txBody>
      </p:sp>
      <p:sp>
        <p:nvSpPr>
          <p:cNvPr id="55" name="Item 2 Text">
            <a:extLst>
              <a:ext uri="{FF2B5EF4-FFF2-40B4-BE49-F238E27FC236}">
                <a16:creationId xmlns:a16="http://schemas.microsoft.com/office/drawing/2014/main" id="{D5E68B19-4B0E-4A5D-9C14-62AA3BD942BD}"/>
              </a:ext>
            </a:extLst>
          </p:cNvPr>
          <p:cNvSpPr>
            <a:spLocks noGrp="1"/>
          </p:cNvSpPr>
          <p:nvPr>
            <p:ph type="body" sz="quarter" idx="23" hasCustomPrompt="1"/>
          </p:nvPr>
        </p:nvSpPr>
        <p:spPr>
          <a:xfrm>
            <a:off x="2614968" y="1819656"/>
            <a:ext cx="1817849" cy="2862072"/>
          </a:xfrm>
          <a:prstGeom prst="rect">
            <a:avLst/>
          </a:prstGeom>
          <a:ln w="6350">
            <a:solidFill>
              <a:schemeClr val="bg2"/>
            </a:solidFill>
          </a:ln>
        </p:spPr>
        <p:txBody>
          <a:bodyPr>
            <a:noAutofit/>
          </a:bodyPr>
          <a:lstStyle>
            <a:lvl1pPr marL="117475" indent="-117475" algn="l">
              <a:buClr>
                <a:schemeClr val="bg2"/>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tx2"/>
              </a:buClr>
              <a:buFont typeface="Courier New" panose="02070309020205020404" pitchFamily="49" charset="0"/>
              <a:buChar char="o"/>
              <a:defRPr sz="1400"/>
            </a:lvl2pPr>
          </a:lstStyle>
          <a:p>
            <a:pPr lvl="0"/>
            <a:r>
              <a:rPr lang="en-US" dirty="0"/>
              <a:t>Click to add bullets</a:t>
            </a:r>
          </a:p>
          <a:p>
            <a:pPr lvl="1"/>
            <a:r>
              <a:rPr lang="en-US" dirty="0"/>
              <a:t>Second level</a:t>
            </a:r>
          </a:p>
        </p:txBody>
      </p:sp>
      <p:sp>
        <p:nvSpPr>
          <p:cNvPr id="58" name="Item 3 Title">
            <a:extLst>
              <a:ext uri="{FF2B5EF4-FFF2-40B4-BE49-F238E27FC236}">
                <a16:creationId xmlns:a16="http://schemas.microsoft.com/office/drawing/2014/main" id="{010623E4-A6FF-4A18-B236-B835BC6017F9}"/>
              </a:ext>
            </a:extLst>
          </p:cNvPr>
          <p:cNvSpPr>
            <a:spLocks noGrp="1"/>
          </p:cNvSpPr>
          <p:nvPr>
            <p:ph type="body" sz="quarter" idx="26" hasCustomPrompt="1"/>
          </p:nvPr>
        </p:nvSpPr>
        <p:spPr>
          <a:xfrm>
            <a:off x="4693606" y="1261872"/>
            <a:ext cx="1817849" cy="438912"/>
          </a:xfrm>
          <a:prstGeom prst="rect">
            <a:avLst/>
          </a:prstGeom>
          <a:solidFill>
            <a:schemeClr val="tx2"/>
          </a:solidFill>
        </p:spPr>
        <p:txBody>
          <a:bodyPr anchor="ctr" anchorCtr="0">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Subtitle</a:t>
            </a:r>
          </a:p>
        </p:txBody>
      </p:sp>
      <p:sp>
        <p:nvSpPr>
          <p:cNvPr id="57" name="Item 3 Text">
            <a:extLst>
              <a:ext uri="{FF2B5EF4-FFF2-40B4-BE49-F238E27FC236}">
                <a16:creationId xmlns:a16="http://schemas.microsoft.com/office/drawing/2014/main" id="{EA73AD4B-8431-41F5-9F29-39748C414583}"/>
              </a:ext>
            </a:extLst>
          </p:cNvPr>
          <p:cNvSpPr>
            <a:spLocks noGrp="1"/>
          </p:cNvSpPr>
          <p:nvPr>
            <p:ph type="body" sz="quarter" idx="25" hasCustomPrompt="1"/>
          </p:nvPr>
        </p:nvSpPr>
        <p:spPr>
          <a:xfrm>
            <a:off x="4693605" y="1819656"/>
            <a:ext cx="1817849" cy="2862072"/>
          </a:xfrm>
          <a:prstGeom prst="rect">
            <a:avLst/>
          </a:prstGeom>
          <a:ln w="6350">
            <a:solidFill>
              <a:schemeClr val="bg2"/>
            </a:solidFill>
          </a:ln>
        </p:spPr>
        <p:txBody>
          <a:bodyPr>
            <a:noAutofit/>
          </a:bodyPr>
          <a:lstStyle>
            <a:lvl1pPr marL="117475" indent="-117475" algn="l">
              <a:buClr>
                <a:srgbClr val="69ACE5"/>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bg2"/>
              </a:buClr>
              <a:buFont typeface="Courier New" panose="02070309020205020404" pitchFamily="49" charset="0"/>
              <a:buChar char="o"/>
              <a:defRPr sz="1400"/>
            </a:lvl2pPr>
          </a:lstStyle>
          <a:p>
            <a:pPr lvl="0"/>
            <a:r>
              <a:rPr lang="en-US" dirty="0"/>
              <a:t>Click to add bullets</a:t>
            </a:r>
          </a:p>
          <a:p>
            <a:pPr lvl="1"/>
            <a:r>
              <a:rPr lang="en-US" dirty="0"/>
              <a:t>Second level</a:t>
            </a:r>
          </a:p>
        </p:txBody>
      </p:sp>
      <p:sp>
        <p:nvSpPr>
          <p:cNvPr id="60" name="Item 4 Title">
            <a:extLst>
              <a:ext uri="{FF2B5EF4-FFF2-40B4-BE49-F238E27FC236}">
                <a16:creationId xmlns:a16="http://schemas.microsoft.com/office/drawing/2014/main" id="{F80C40EE-0FC7-4E50-BCBE-6462A3F6A998}"/>
              </a:ext>
            </a:extLst>
          </p:cNvPr>
          <p:cNvSpPr>
            <a:spLocks noGrp="1"/>
          </p:cNvSpPr>
          <p:nvPr>
            <p:ph type="body" sz="quarter" idx="28" hasCustomPrompt="1"/>
          </p:nvPr>
        </p:nvSpPr>
        <p:spPr>
          <a:xfrm>
            <a:off x="6789823" y="1261872"/>
            <a:ext cx="1817849" cy="438912"/>
          </a:xfrm>
          <a:prstGeom prst="rect">
            <a:avLst/>
          </a:prstGeom>
          <a:solidFill>
            <a:schemeClr val="tx2"/>
          </a:solidFill>
        </p:spPr>
        <p:txBody>
          <a:bodyPr anchor="ctr" anchorCtr="0">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Subtitle</a:t>
            </a:r>
          </a:p>
        </p:txBody>
      </p:sp>
      <p:sp>
        <p:nvSpPr>
          <p:cNvPr id="59" name="Item 4 Text">
            <a:extLst>
              <a:ext uri="{FF2B5EF4-FFF2-40B4-BE49-F238E27FC236}">
                <a16:creationId xmlns:a16="http://schemas.microsoft.com/office/drawing/2014/main" id="{62E2E31C-DF1E-436B-AB25-5E4D63D11C11}"/>
              </a:ext>
            </a:extLst>
          </p:cNvPr>
          <p:cNvSpPr>
            <a:spLocks noGrp="1"/>
          </p:cNvSpPr>
          <p:nvPr>
            <p:ph type="body" sz="quarter" idx="27" hasCustomPrompt="1"/>
          </p:nvPr>
        </p:nvSpPr>
        <p:spPr>
          <a:xfrm>
            <a:off x="6789821" y="1819656"/>
            <a:ext cx="1817849" cy="2862072"/>
          </a:xfrm>
          <a:prstGeom prst="rect">
            <a:avLst/>
          </a:prstGeom>
          <a:ln w="6350">
            <a:solidFill>
              <a:schemeClr val="bg2"/>
            </a:solidFill>
          </a:ln>
        </p:spPr>
        <p:txBody>
          <a:bodyPr>
            <a:noAutofit/>
          </a:bodyPr>
          <a:lstStyle>
            <a:lvl1pPr marL="117475" indent="-117475" algn="l">
              <a:buClr>
                <a:schemeClr val="bg2"/>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tx2"/>
              </a:buClr>
              <a:buFont typeface="Courier New" panose="02070309020205020404" pitchFamily="49" charset="0"/>
              <a:buChar char="o"/>
              <a:defRPr sz="1400"/>
            </a:lvl2pPr>
          </a:lstStyle>
          <a:p>
            <a:pPr lvl="0"/>
            <a:r>
              <a:rPr lang="en-US" dirty="0"/>
              <a:t>Click to add bullets</a:t>
            </a:r>
          </a:p>
          <a:p>
            <a:pPr lvl="1"/>
            <a:r>
              <a:rPr lang="en-US" dirty="0"/>
              <a:t>Second level</a:t>
            </a:r>
          </a:p>
        </p:txBody>
      </p:sp>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prstClr val="white">
                    <a:lumMod val="50000"/>
                  </a:prstClr>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prstClr val="white">
                  <a:lumMod val="50000"/>
                </a:prstClr>
              </a:solidFill>
              <a:effectLst/>
              <a:uLnTx/>
              <a:uFillTx/>
              <a:latin typeface="Tahoma"/>
              <a:ea typeface="+mn-ea"/>
              <a:cs typeface="+mn-cs"/>
            </a:endParaRP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5527505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 Columns">
    <p:spTree>
      <p:nvGrpSpPr>
        <p:cNvPr id="1" name=""/>
        <p:cNvGrpSpPr/>
        <p:nvPr/>
      </p:nvGrpSpPr>
      <p:grpSpPr>
        <a:xfrm>
          <a:off x="0" y="0"/>
          <a:ext cx="0" cy="0"/>
          <a:chOff x="0" y="0"/>
          <a:chExt cx="0" cy="0"/>
        </a:xfrm>
      </p:grpSpPr>
      <p:sp>
        <p:nvSpPr>
          <p:cNvPr id="24" name="Title">
            <a:extLst>
              <a:ext uri="{FF2B5EF4-FFF2-40B4-BE49-F238E27FC236}">
                <a16:creationId xmlns:a16="http://schemas.microsoft.com/office/drawing/2014/main" id="{A42F6F62-4CCC-134C-94B4-C90A17781E72}"/>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4" name="Item 1 Title">
            <a:extLst>
              <a:ext uri="{FF2B5EF4-FFF2-40B4-BE49-F238E27FC236}">
                <a16:creationId xmlns:a16="http://schemas.microsoft.com/office/drawing/2014/main" id="{828417AB-2C14-404F-8453-77B0EEB01EE9}"/>
              </a:ext>
            </a:extLst>
          </p:cNvPr>
          <p:cNvSpPr>
            <a:spLocks noGrp="1"/>
          </p:cNvSpPr>
          <p:nvPr>
            <p:ph type="body" sz="quarter" idx="21" hasCustomPrompt="1"/>
          </p:nvPr>
        </p:nvSpPr>
        <p:spPr>
          <a:xfrm>
            <a:off x="136245" y="1261872"/>
            <a:ext cx="1554480" cy="438912"/>
          </a:xfrm>
          <a:prstGeom prst="rect">
            <a:avLst/>
          </a:prstGeom>
          <a:solidFill>
            <a:schemeClr val="tx2"/>
          </a:solidFill>
        </p:spPr>
        <p:txBody>
          <a:bodyPr anchor="ctr" anchorCtr="0">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Subtitle</a:t>
            </a:r>
          </a:p>
        </p:txBody>
      </p:sp>
      <p:sp>
        <p:nvSpPr>
          <p:cNvPr id="18" name="Table or Image">
            <a:extLst>
              <a:ext uri="{FF2B5EF4-FFF2-40B4-BE49-F238E27FC236}">
                <a16:creationId xmlns:a16="http://schemas.microsoft.com/office/drawing/2014/main" id="{DDD4E2F5-1A81-4241-9AE5-D5CFB69EC292}"/>
              </a:ext>
            </a:extLst>
          </p:cNvPr>
          <p:cNvSpPr>
            <a:spLocks noGrp="1"/>
          </p:cNvSpPr>
          <p:nvPr>
            <p:ph sz="quarter" idx="34" hasCustomPrompt="1"/>
          </p:nvPr>
        </p:nvSpPr>
        <p:spPr>
          <a:xfrm>
            <a:off x="136245" y="1819656"/>
            <a:ext cx="1554480" cy="2862072"/>
          </a:xfrm>
          <a:prstGeom prst="rect">
            <a:avLst/>
          </a:prstGeom>
          <a:ln w="3175">
            <a:solidFill>
              <a:schemeClr val="bg2"/>
            </a:solidFill>
          </a:ln>
        </p:spPr>
        <p:txBody>
          <a:bodyPr/>
          <a:lstStyle>
            <a:lvl1pPr marL="112713" indent="-112713">
              <a:buClr>
                <a:schemeClr val="bg2"/>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first-level bullet or image</a:t>
            </a:r>
          </a:p>
        </p:txBody>
      </p:sp>
      <p:sp>
        <p:nvSpPr>
          <p:cNvPr id="56" name="Item 2 Title">
            <a:extLst>
              <a:ext uri="{FF2B5EF4-FFF2-40B4-BE49-F238E27FC236}">
                <a16:creationId xmlns:a16="http://schemas.microsoft.com/office/drawing/2014/main" id="{1DDA60E4-281E-47DA-825D-C391409189E4}"/>
              </a:ext>
            </a:extLst>
          </p:cNvPr>
          <p:cNvSpPr>
            <a:spLocks noGrp="1"/>
          </p:cNvSpPr>
          <p:nvPr>
            <p:ph type="body" sz="quarter" idx="24" hasCustomPrompt="1"/>
          </p:nvPr>
        </p:nvSpPr>
        <p:spPr>
          <a:xfrm>
            <a:off x="1940518" y="1261872"/>
            <a:ext cx="1554480" cy="438912"/>
          </a:xfrm>
          <a:prstGeom prst="rect">
            <a:avLst/>
          </a:prstGeom>
          <a:solidFill>
            <a:schemeClr val="tx2"/>
          </a:solidFill>
        </p:spPr>
        <p:txBody>
          <a:bodyPr anchor="ctr" anchorCtr="0">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Subtitle</a:t>
            </a:r>
          </a:p>
        </p:txBody>
      </p:sp>
      <p:sp>
        <p:nvSpPr>
          <p:cNvPr id="19" name="Table or Image">
            <a:extLst>
              <a:ext uri="{FF2B5EF4-FFF2-40B4-BE49-F238E27FC236}">
                <a16:creationId xmlns:a16="http://schemas.microsoft.com/office/drawing/2014/main" id="{F77511AE-C7BF-5C49-A300-0159E6B307C6}"/>
              </a:ext>
            </a:extLst>
          </p:cNvPr>
          <p:cNvSpPr>
            <a:spLocks noGrp="1"/>
          </p:cNvSpPr>
          <p:nvPr>
            <p:ph sz="quarter" idx="35" hasCustomPrompt="1"/>
          </p:nvPr>
        </p:nvSpPr>
        <p:spPr>
          <a:xfrm>
            <a:off x="1940518" y="1819656"/>
            <a:ext cx="1554480" cy="2862072"/>
          </a:xfrm>
          <a:prstGeom prst="rect">
            <a:avLst/>
          </a:prstGeom>
          <a:ln w="3175">
            <a:solidFill>
              <a:schemeClr val="bg2"/>
            </a:solidFill>
          </a:ln>
        </p:spPr>
        <p:txBody>
          <a:bodyPr/>
          <a:lstStyle>
            <a:lvl1pPr marL="112713" indent="-112713">
              <a:buClr>
                <a:schemeClr val="bg2"/>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first-level bullet or image</a:t>
            </a:r>
          </a:p>
        </p:txBody>
      </p:sp>
      <p:sp>
        <p:nvSpPr>
          <p:cNvPr id="58" name="Item 3 Title">
            <a:extLst>
              <a:ext uri="{FF2B5EF4-FFF2-40B4-BE49-F238E27FC236}">
                <a16:creationId xmlns:a16="http://schemas.microsoft.com/office/drawing/2014/main" id="{010623E4-A6FF-4A18-B236-B835BC6017F9}"/>
              </a:ext>
            </a:extLst>
          </p:cNvPr>
          <p:cNvSpPr>
            <a:spLocks noGrp="1"/>
          </p:cNvSpPr>
          <p:nvPr>
            <p:ph type="body" sz="quarter" idx="26" hasCustomPrompt="1"/>
          </p:nvPr>
        </p:nvSpPr>
        <p:spPr>
          <a:xfrm>
            <a:off x="3755301" y="1261872"/>
            <a:ext cx="1554480" cy="438912"/>
          </a:xfrm>
          <a:prstGeom prst="rect">
            <a:avLst/>
          </a:prstGeom>
          <a:solidFill>
            <a:schemeClr val="tx2"/>
          </a:solidFill>
        </p:spPr>
        <p:txBody>
          <a:bodyPr anchor="ctr" anchorCtr="0">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Subtitle</a:t>
            </a:r>
          </a:p>
        </p:txBody>
      </p:sp>
      <p:sp>
        <p:nvSpPr>
          <p:cNvPr id="20" name="Table or Image">
            <a:extLst>
              <a:ext uri="{FF2B5EF4-FFF2-40B4-BE49-F238E27FC236}">
                <a16:creationId xmlns:a16="http://schemas.microsoft.com/office/drawing/2014/main" id="{DA770E6D-EA2A-544D-B9F7-A7FC458B64A0}"/>
              </a:ext>
            </a:extLst>
          </p:cNvPr>
          <p:cNvSpPr>
            <a:spLocks noGrp="1"/>
          </p:cNvSpPr>
          <p:nvPr>
            <p:ph sz="quarter" idx="36" hasCustomPrompt="1"/>
          </p:nvPr>
        </p:nvSpPr>
        <p:spPr>
          <a:xfrm>
            <a:off x="3755301" y="1819656"/>
            <a:ext cx="1554480" cy="2862072"/>
          </a:xfrm>
          <a:prstGeom prst="rect">
            <a:avLst/>
          </a:prstGeom>
          <a:ln w="3175">
            <a:solidFill>
              <a:schemeClr val="bg2"/>
            </a:solidFill>
          </a:ln>
        </p:spPr>
        <p:txBody>
          <a:bodyPr/>
          <a:lstStyle>
            <a:lvl1pPr marL="112713" indent="-112713">
              <a:buClr>
                <a:schemeClr val="bg2"/>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first-level bullet or image</a:t>
            </a:r>
          </a:p>
        </p:txBody>
      </p:sp>
      <p:sp>
        <p:nvSpPr>
          <p:cNvPr id="60" name="Item 4 Title">
            <a:extLst>
              <a:ext uri="{FF2B5EF4-FFF2-40B4-BE49-F238E27FC236}">
                <a16:creationId xmlns:a16="http://schemas.microsoft.com/office/drawing/2014/main" id="{F80C40EE-0FC7-4E50-BCBE-6462A3F6A998}"/>
              </a:ext>
            </a:extLst>
          </p:cNvPr>
          <p:cNvSpPr>
            <a:spLocks noGrp="1"/>
          </p:cNvSpPr>
          <p:nvPr>
            <p:ph type="body" sz="quarter" idx="28" hasCustomPrompt="1"/>
          </p:nvPr>
        </p:nvSpPr>
        <p:spPr>
          <a:xfrm>
            <a:off x="5612124" y="1261872"/>
            <a:ext cx="1554480" cy="438912"/>
          </a:xfrm>
          <a:prstGeom prst="rect">
            <a:avLst/>
          </a:prstGeom>
          <a:solidFill>
            <a:schemeClr val="tx2"/>
          </a:solidFill>
        </p:spPr>
        <p:txBody>
          <a:bodyPr anchor="ctr" anchorCtr="0">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Subtitle</a:t>
            </a:r>
          </a:p>
        </p:txBody>
      </p:sp>
      <p:sp>
        <p:nvSpPr>
          <p:cNvPr id="21" name="Table or Image">
            <a:extLst>
              <a:ext uri="{FF2B5EF4-FFF2-40B4-BE49-F238E27FC236}">
                <a16:creationId xmlns:a16="http://schemas.microsoft.com/office/drawing/2014/main" id="{61CE47B8-4BB9-A84E-869C-30790EAB0AC1}"/>
              </a:ext>
            </a:extLst>
          </p:cNvPr>
          <p:cNvSpPr>
            <a:spLocks noGrp="1"/>
          </p:cNvSpPr>
          <p:nvPr>
            <p:ph sz="quarter" idx="37" hasCustomPrompt="1"/>
          </p:nvPr>
        </p:nvSpPr>
        <p:spPr>
          <a:xfrm>
            <a:off x="5612124" y="1819656"/>
            <a:ext cx="1554480" cy="2862072"/>
          </a:xfrm>
          <a:prstGeom prst="rect">
            <a:avLst/>
          </a:prstGeom>
          <a:ln w="3175">
            <a:solidFill>
              <a:schemeClr val="bg2"/>
            </a:solidFill>
          </a:ln>
        </p:spPr>
        <p:txBody>
          <a:bodyPr/>
          <a:lstStyle>
            <a:lvl1pPr marL="112713" indent="-112713">
              <a:buClr>
                <a:schemeClr val="bg2"/>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first-level bullet or image</a:t>
            </a:r>
          </a:p>
        </p:txBody>
      </p:sp>
      <p:sp>
        <p:nvSpPr>
          <p:cNvPr id="22" name="Item 4 Title">
            <a:extLst>
              <a:ext uri="{FF2B5EF4-FFF2-40B4-BE49-F238E27FC236}">
                <a16:creationId xmlns:a16="http://schemas.microsoft.com/office/drawing/2014/main" id="{73A9FB82-86AB-A14D-B614-A001BB31BF37}"/>
              </a:ext>
            </a:extLst>
          </p:cNvPr>
          <p:cNvSpPr>
            <a:spLocks noGrp="1"/>
          </p:cNvSpPr>
          <p:nvPr>
            <p:ph type="body" sz="quarter" idx="38" hasCustomPrompt="1"/>
          </p:nvPr>
        </p:nvSpPr>
        <p:spPr>
          <a:xfrm>
            <a:off x="7458437" y="1261872"/>
            <a:ext cx="1554480" cy="438912"/>
          </a:xfrm>
          <a:prstGeom prst="rect">
            <a:avLst/>
          </a:prstGeom>
          <a:solidFill>
            <a:schemeClr val="tx2"/>
          </a:solidFill>
        </p:spPr>
        <p:txBody>
          <a:bodyPr anchor="ctr" anchorCtr="0">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Title Here</a:t>
            </a:r>
            <a:endParaRPr lang="en-US" dirty="0"/>
          </a:p>
        </p:txBody>
      </p:sp>
      <p:sp>
        <p:nvSpPr>
          <p:cNvPr id="23" name="Table or Image">
            <a:extLst>
              <a:ext uri="{FF2B5EF4-FFF2-40B4-BE49-F238E27FC236}">
                <a16:creationId xmlns:a16="http://schemas.microsoft.com/office/drawing/2014/main" id="{F17C3906-CD72-3449-B9D3-E90ED24E9D2A}"/>
              </a:ext>
            </a:extLst>
          </p:cNvPr>
          <p:cNvSpPr>
            <a:spLocks noGrp="1"/>
          </p:cNvSpPr>
          <p:nvPr>
            <p:ph sz="quarter" idx="39" hasCustomPrompt="1"/>
          </p:nvPr>
        </p:nvSpPr>
        <p:spPr>
          <a:xfrm>
            <a:off x="7458437" y="1819656"/>
            <a:ext cx="1554480" cy="2862072"/>
          </a:xfrm>
          <a:prstGeom prst="rect">
            <a:avLst/>
          </a:prstGeom>
          <a:ln w="3175">
            <a:solidFill>
              <a:schemeClr val="bg2"/>
            </a:solidFill>
          </a:ln>
        </p:spPr>
        <p:txBody>
          <a:bodyPr/>
          <a:lstStyle>
            <a:lvl1pPr marL="112713" indent="-112713">
              <a:buClr>
                <a:schemeClr val="bg2"/>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first-level bullet or image</a:t>
            </a: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prstClr val="white">
                    <a:lumMod val="50000"/>
                  </a:prstClr>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prstClr val="white">
                  <a:lumMod val="50000"/>
                </a:prstClr>
              </a:solidFill>
              <a:effectLst/>
              <a:uLnTx/>
              <a:uFillTx/>
              <a:latin typeface="Tahoma"/>
              <a:ea typeface="+mn-ea"/>
              <a:cs typeface="+mn-cs"/>
            </a:endParaRPr>
          </a:p>
        </p:txBody>
      </p:sp>
    </p:spTree>
    <p:extLst>
      <p:ext uri="{BB962C8B-B14F-4D97-AF65-F5344CB8AC3E}">
        <p14:creationId xmlns:p14="http://schemas.microsoft.com/office/powerpoint/2010/main" val="27455855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 Items and Text - Blues">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778FCE4-C62E-45FA-8069-17E0CDE13615}"/>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26" name="Rectangle 25">
            <a:extLst>
              <a:ext uri="{FF2B5EF4-FFF2-40B4-BE49-F238E27FC236}">
                <a16:creationId xmlns:a16="http://schemas.microsoft.com/office/drawing/2014/main" id="{0F9DD6EC-3A2E-4812-A2E6-1C882E728CF5}"/>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 name="Rounded Rectangle 50">
            <a:extLst>
              <a:ext uri="{FF2B5EF4-FFF2-40B4-BE49-F238E27FC236}">
                <a16:creationId xmlns:a16="http://schemas.microsoft.com/office/drawing/2014/main" id="{292223D0-D3C4-4777-99E4-9D82F50EBA2B}"/>
              </a:ext>
              <a:ext uri="{C183D7F6-B498-43B3-948B-1728B52AA6E4}">
                <adec:decorative xmlns:adec="http://schemas.microsoft.com/office/drawing/2017/decorative" val="1"/>
              </a:ext>
            </a:extLst>
          </p:cNvPr>
          <p:cNvSpPr/>
          <p:nvPr userDrawn="1"/>
        </p:nvSpPr>
        <p:spPr>
          <a:xfrm>
            <a:off x="457200" y="1501770"/>
            <a:ext cx="1790404" cy="2685606"/>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5" name="Freeform 51">
            <a:extLst>
              <a:ext uri="{FF2B5EF4-FFF2-40B4-BE49-F238E27FC236}">
                <a16:creationId xmlns:a16="http://schemas.microsoft.com/office/drawing/2014/main" id="{31EE5489-B926-442C-94BA-1A6E7A337EC8}"/>
              </a:ext>
              <a:ext uri="{C183D7F6-B498-43B3-948B-1728B52AA6E4}">
                <adec:decorative xmlns:adec="http://schemas.microsoft.com/office/drawing/2017/decorative" val="1"/>
              </a:ext>
            </a:extLst>
          </p:cNvPr>
          <p:cNvSpPr/>
          <p:nvPr userDrawn="1"/>
        </p:nvSpPr>
        <p:spPr>
          <a:xfrm>
            <a:off x="457200" y="3739776"/>
            <a:ext cx="1790404" cy="447601"/>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bg2"/>
          </a:solidFill>
          <a:ln w="25400" cap="flat" cmpd="sng" algn="ctr">
            <a:solidFill>
              <a:srgbClr val="69ACE5"/>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50">
            <a:extLst>
              <a:ext uri="{FF2B5EF4-FFF2-40B4-BE49-F238E27FC236}">
                <a16:creationId xmlns:a16="http://schemas.microsoft.com/office/drawing/2014/main" id="{0F0864E6-B7A6-4C69-8357-3EDC0D214FA9}"/>
              </a:ext>
              <a:ext uri="{C183D7F6-B498-43B3-948B-1728B52AA6E4}">
                <adec:decorative xmlns:adec="http://schemas.microsoft.com/office/drawing/2017/decorative" val="1"/>
              </a:ext>
            </a:extLst>
          </p:cNvPr>
          <p:cNvSpPr/>
          <p:nvPr userDrawn="1"/>
        </p:nvSpPr>
        <p:spPr>
          <a:xfrm>
            <a:off x="2603599" y="1501770"/>
            <a:ext cx="1790404" cy="2685606"/>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11" name="Freeform 51">
            <a:extLst>
              <a:ext uri="{FF2B5EF4-FFF2-40B4-BE49-F238E27FC236}">
                <a16:creationId xmlns:a16="http://schemas.microsoft.com/office/drawing/2014/main" id="{CF7F85ED-1788-4035-BB4F-6D2978521276}"/>
              </a:ext>
              <a:ext uri="{C183D7F6-B498-43B3-948B-1728B52AA6E4}">
                <adec:decorative xmlns:adec="http://schemas.microsoft.com/office/drawing/2017/decorative" val="1"/>
              </a:ext>
            </a:extLst>
          </p:cNvPr>
          <p:cNvSpPr/>
          <p:nvPr userDrawn="1"/>
        </p:nvSpPr>
        <p:spPr>
          <a:xfrm>
            <a:off x="2603599" y="3739776"/>
            <a:ext cx="1790404" cy="447601"/>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tx2"/>
          </a:solidFill>
          <a:ln w="25400" cap="flat" cmpd="sng" algn="ctr">
            <a:solidFill>
              <a:srgbClr val="092C74"/>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5" name="Rounded Rectangle 50">
            <a:extLst>
              <a:ext uri="{FF2B5EF4-FFF2-40B4-BE49-F238E27FC236}">
                <a16:creationId xmlns:a16="http://schemas.microsoft.com/office/drawing/2014/main" id="{3906D885-91E2-495E-8164-51394DAE86F8}"/>
              </a:ext>
              <a:ext uri="{C183D7F6-B498-43B3-948B-1728B52AA6E4}">
                <adec:decorative xmlns:adec="http://schemas.microsoft.com/office/drawing/2017/decorative" val="1"/>
              </a:ext>
            </a:extLst>
          </p:cNvPr>
          <p:cNvSpPr/>
          <p:nvPr userDrawn="1"/>
        </p:nvSpPr>
        <p:spPr>
          <a:xfrm>
            <a:off x="6896396" y="1501770"/>
            <a:ext cx="1790404" cy="2685606"/>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dirty="0">
              <a:ln>
                <a:noFill/>
              </a:ln>
              <a:solidFill>
                <a:srgbClr val="0A091B"/>
              </a:solidFill>
              <a:effectLst/>
              <a:uLnTx/>
              <a:uFillTx/>
              <a:latin typeface="Roboto"/>
              <a:ea typeface="+mn-ea"/>
              <a:cs typeface="+mn-cs"/>
            </a:endParaRPr>
          </a:p>
        </p:txBody>
      </p:sp>
      <p:sp>
        <p:nvSpPr>
          <p:cNvPr id="17" name="Freeform 51">
            <a:extLst>
              <a:ext uri="{FF2B5EF4-FFF2-40B4-BE49-F238E27FC236}">
                <a16:creationId xmlns:a16="http://schemas.microsoft.com/office/drawing/2014/main" id="{CEC72A60-0F45-4275-849F-4CE6DC1DAF59}"/>
              </a:ext>
              <a:ext uri="{C183D7F6-B498-43B3-948B-1728B52AA6E4}">
                <adec:decorative xmlns:adec="http://schemas.microsoft.com/office/drawing/2017/decorative" val="1"/>
              </a:ext>
            </a:extLst>
          </p:cNvPr>
          <p:cNvSpPr/>
          <p:nvPr userDrawn="1"/>
        </p:nvSpPr>
        <p:spPr>
          <a:xfrm>
            <a:off x="6896396" y="3739776"/>
            <a:ext cx="1790404" cy="447601"/>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tx2"/>
          </a:solidFill>
          <a:ln w="25400" cap="flat" cmpd="sng" algn="ctr">
            <a:solidFill>
              <a:srgbClr val="092C74"/>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1" name="Rounded Rectangle 50">
            <a:extLst>
              <a:ext uri="{FF2B5EF4-FFF2-40B4-BE49-F238E27FC236}">
                <a16:creationId xmlns:a16="http://schemas.microsoft.com/office/drawing/2014/main" id="{7911D00D-6CBC-4CBB-BA40-3F7DD5D6EFCA}"/>
              </a:ext>
              <a:ext uri="{C183D7F6-B498-43B3-948B-1728B52AA6E4}">
                <adec:decorative xmlns:adec="http://schemas.microsoft.com/office/drawing/2017/decorative" val="1"/>
              </a:ext>
            </a:extLst>
          </p:cNvPr>
          <p:cNvSpPr/>
          <p:nvPr userDrawn="1"/>
        </p:nvSpPr>
        <p:spPr>
          <a:xfrm>
            <a:off x="4749998" y="1501770"/>
            <a:ext cx="1790404" cy="2685606"/>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23" name="Freeform 51">
            <a:extLst>
              <a:ext uri="{FF2B5EF4-FFF2-40B4-BE49-F238E27FC236}">
                <a16:creationId xmlns:a16="http://schemas.microsoft.com/office/drawing/2014/main" id="{3070A7B9-8096-4FC1-B9A9-1DC3667A84E2}"/>
              </a:ext>
              <a:ext uri="{C183D7F6-B498-43B3-948B-1728B52AA6E4}">
                <adec:decorative xmlns:adec="http://schemas.microsoft.com/office/drawing/2017/decorative" val="1"/>
              </a:ext>
            </a:extLst>
          </p:cNvPr>
          <p:cNvSpPr/>
          <p:nvPr userDrawn="1"/>
        </p:nvSpPr>
        <p:spPr>
          <a:xfrm>
            <a:off x="4749998" y="3739776"/>
            <a:ext cx="1790404" cy="447601"/>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bg2"/>
          </a:solidFill>
          <a:ln w="25400" cap="flat" cmpd="sng" algn="ctr">
            <a:solidFill>
              <a:srgbClr val="69ACE5"/>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6" name="Item 1 Title">
            <a:extLst>
              <a:ext uri="{FF2B5EF4-FFF2-40B4-BE49-F238E27FC236}">
                <a16:creationId xmlns:a16="http://schemas.microsoft.com/office/drawing/2014/main" id="{CBB440B9-9FB0-429F-AB08-BBD8A2B69028}"/>
              </a:ext>
            </a:extLst>
          </p:cNvPr>
          <p:cNvSpPr>
            <a:spLocks noGrp="1"/>
          </p:cNvSpPr>
          <p:nvPr>
            <p:ph type="body" sz="quarter" idx="15" hasCustomPrompt="1"/>
          </p:nvPr>
        </p:nvSpPr>
        <p:spPr>
          <a:xfrm>
            <a:off x="457200" y="3829585"/>
            <a:ext cx="1790404" cy="284531"/>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a:t>
            </a:r>
          </a:p>
        </p:txBody>
      </p:sp>
      <p:sp>
        <p:nvSpPr>
          <p:cNvPr id="40" name="Item 1 Text">
            <a:extLst>
              <a:ext uri="{FF2B5EF4-FFF2-40B4-BE49-F238E27FC236}">
                <a16:creationId xmlns:a16="http://schemas.microsoft.com/office/drawing/2014/main" id="{B86E20F2-B95C-4AAF-A804-AC965C9DDA7D}"/>
              </a:ext>
            </a:extLst>
          </p:cNvPr>
          <p:cNvSpPr>
            <a:spLocks noGrp="1"/>
          </p:cNvSpPr>
          <p:nvPr>
            <p:ph type="body" sz="quarter" idx="19" hasCustomPrompt="1"/>
          </p:nvPr>
        </p:nvSpPr>
        <p:spPr>
          <a:xfrm>
            <a:off x="576094" y="2381251"/>
            <a:ext cx="1552616" cy="1195756"/>
          </a:xfrm>
          <a:prstGeom prst="rect">
            <a:avLst/>
          </a:prstGeom>
        </p:spPr>
        <p:txBody>
          <a:bodyPr>
            <a:noAutofit/>
          </a:bodyPr>
          <a:lstStyle>
            <a:lvl1pPr marL="0" indent="0" algn="ct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7" name="Item 2 Title">
            <a:extLst>
              <a:ext uri="{FF2B5EF4-FFF2-40B4-BE49-F238E27FC236}">
                <a16:creationId xmlns:a16="http://schemas.microsoft.com/office/drawing/2014/main" id="{DBAFC4B2-E381-4378-893A-B29557D52602}"/>
              </a:ext>
            </a:extLst>
          </p:cNvPr>
          <p:cNvSpPr>
            <a:spLocks noGrp="1"/>
          </p:cNvSpPr>
          <p:nvPr>
            <p:ph type="body" sz="quarter" idx="16" hasCustomPrompt="1"/>
          </p:nvPr>
        </p:nvSpPr>
        <p:spPr>
          <a:xfrm>
            <a:off x="2603598" y="3821310"/>
            <a:ext cx="1790404" cy="284531"/>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a:t>
            </a:r>
          </a:p>
        </p:txBody>
      </p:sp>
      <p:sp>
        <p:nvSpPr>
          <p:cNvPr id="41" name="Item 2 Text">
            <a:extLst>
              <a:ext uri="{FF2B5EF4-FFF2-40B4-BE49-F238E27FC236}">
                <a16:creationId xmlns:a16="http://schemas.microsoft.com/office/drawing/2014/main" id="{5ACE404C-6884-4FD6-9E39-6F4642E21CC9}"/>
              </a:ext>
            </a:extLst>
          </p:cNvPr>
          <p:cNvSpPr>
            <a:spLocks noGrp="1"/>
          </p:cNvSpPr>
          <p:nvPr>
            <p:ph type="body" sz="quarter" idx="20" hasCustomPrompt="1"/>
          </p:nvPr>
        </p:nvSpPr>
        <p:spPr>
          <a:xfrm>
            <a:off x="2722492" y="2381251"/>
            <a:ext cx="1552616" cy="1195756"/>
          </a:xfrm>
          <a:prstGeom prst="rect">
            <a:avLst/>
          </a:prstGeom>
        </p:spPr>
        <p:txBody>
          <a:bodyPr>
            <a:noAutofit/>
          </a:bodyPr>
          <a:lstStyle>
            <a:lvl1pPr marL="0" indent="0" algn="ct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8" name="Item 3 Title">
            <a:extLst>
              <a:ext uri="{FF2B5EF4-FFF2-40B4-BE49-F238E27FC236}">
                <a16:creationId xmlns:a16="http://schemas.microsoft.com/office/drawing/2014/main" id="{CBB1EDA8-6036-4E17-9138-598F3F97F689}"/>
              </a:ext>
            </a:extLst>
          </p:cNvPr>
          <p:cNvSpPr>
            <a:spLocks noGrp="1"/>
          </p:cNvSpPr>
          <p:nvPr>
            <p:ph type="body" sz="quarter" idx="17" hasCustomPrompt="1"/>
          </p:nvPr>
        </p:nvSpPr>
        <p:spPr>
          <a:xfrm>
            <a:off x="4749998" y="3829585"/>
            <a:ext cx="1790404" cy="284531"/>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a:t>
            </a:r>
          </a:p>
        </p:txBody>
      </p:sp>
      <p:sp>
        <p:nvSpPr>
          <p:cNvPr id="42" name="Item 3 Text">
            <a:extLst>
              <a:ext uri="{FF2B5EF4-FFF2-40B4-BE49-F238E27FC236}">
                <a16:creationId xmlns:a16="http://schemas.microsoft.com/office/drawing/2014/main" id="{39A1E9ED-B596-479E-82B0-63CC2B1444E8}"/>
              </a:ext>
            </a:extLst>
          </p:cNvPr>
          <p:cNvSpPr>
            <a:spLocks noGrp="1"/>
          </p:cNvSpPr>
          <p:nvPr>
            <p:ph type="body" sz="quarter" idx="21" hasCustomPrompt="1"/>
          </p:nvPr>
        </p:nvSpPr>
        <p:spPr>
          <a:xfrm>
            <a:off x="4868891" y="2381251"/>
            <a:ext cx="1552616" cy="1195756"/>
          </a:xfrm>
          <a:prstGeom prst="rect">
            <a:avLst/>
          </a:prstGeom>
        </p:spPr>
        <p:txBody>
          <a:bodyPr>
            <a:noAutofit/>
          </a:bodyPr>
          <a:lstStyle>
            <a:lvl1pPr marL="0" indent="0" algn="ct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9" name="Item 4 Title">
            <a:extLst>
              <a:ext uri="{FF2B5EF4-FFF2-40B4-BE49-F238E27FC236}">
                <a16:creationId xmlns:a16="http://schemas.microsoft.com/office/drawing/2014/main" id="{39E2E930-054A-4609-BFA9-2CE06617C61D}"/>
              </a:ext>
            </a:extLst>
          </p:cNvPr>
          <p:cNvSpPr>
            <a:spLocks noGrp="1"/>
          </p:cNvSpPr>
          <p:nvPr>
            <p:ph type="body" sz="quarter" idx="18" hasCustomPrompt="1"/>
          </p:nvPr>
        </p:nvSpPr>
        <p:spPr>
          <a:xfrm>
            <a:off x="6896395" y="3823322"/>
            <a:ext cx="1790404" cy="284531"/>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a:t>
            </a:r>
          </a:p>
        </p:txBody>
      </p:sp>
      <p:sp>
        <p:nvSpPr>
          <p:cNvPr id="43" name="Item 4 Text">
            <a:extLst>
              <a:ext uri="{FF2B5EF4-FFF2-40B4-BE49-F238E27FC236}">
                <a16:creationId xmlns:a16="http://schemas.microsoft.com/office/drawing/2014/main" id="{B72F7BCA-C0F0-43BC-B657-9FB6EFC28071}"/>
              </a:ext>
            </a:extLst>
          </p:cNvPr>
          <p:cNvSpPr>
            <a:spLocks noGrp="1"/>
          </p:cNvSpPr>
          <p:nvPr>
            <p:ph type="body" sz="quarter" idx="22" hasCustomPrompt="1"/>
          </p:nvPr>
        </p:nvSpPr>
        <p:spPr>
          <a:xfrm>
            <a:off x="7015291" y="2381251"/>
            <a:ext cx="1552616" cy="1195756"/>
          </a:xfrm>
          <a:prstGeom prst="rect">
            <a:avLst/>
          </a:prstGeom>
        </p:spPr>
        <p:txBody>
          <a:bodyPr>
            <a:noAutofit/>
          </a:bodyPr>
          <a:lstStyle>
            <a:lvl1pPr marL="0" indent="0" algn="ct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24" name="Page Number">
            <a:extLst>
              <a:ext uri="{FF2B5EF4-FFF2-40B4-BE49-F238E27FC236}">
                <a16:creationId xmlns:a16="http://schemas.microsoft.com/office/drawing/2014/main" id="{8866A15F-DCF2-4E46-9717-924DF8C8B4D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dirty="0">
              <a:solidFill>
                <a:schemeClr val="bg1">
                  <a:lumMod val="50000"/>
                </a:schemeClr>
              </a:solidFill>
              <a:latin typeface="+mj-lt"/>
            </a:endParaRPr>
          </a:p>
        </p:txBody>
      </p:sp>
      <p:pic>
        <p:nvPicPr>
          <p:cNvPr id="25" name="WSE logo">
            <a:extLst>
              <a:ext uri="{FF2B5EF4-FFF2-40B4-BE49-F238E27FC236}">
                <a16:creationId xmlns:a16="http://schemas.microsoft.com/office/drawing/2014/main" id="{19FC6418-4FC7-4934-8CD1-E5AF55A2DCF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932015414"/>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 Items and Text - Numbers">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3419849-0545-4B89-A5B7-FF533AE49472}"/>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20" name="Rectangle 19">
            <a:extLst>
              <a:ext uri="{FF2B5EF4-FFF2-40B4-BE49-F238E27FC236}">
                <a16:creationId xmlns:a16="http://schemas.microsoft.com/office/drawing/2014/main" id="{ADFD022E-F298-41C1-A7B7-039B713FE1BD}"/>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98E92223-2425-4BB3-B685-E72F60D8C5DE}"/>
              </a:ext>
            </a:extLst>
          </p:cNvPr>
          <p:cNvSpPr/>
          <p:nvPr userDrawn="1"/>
        </p:nvSpPr>
        <p:spPr>
          <a:xfrm>
            <a:off x="0" y="1322279"/>
            <a:ext cx="9144000" cy="2743200"/>
          </a:xfrm>
          <a:prstGeom prst="rect">
            <a:avLst/>
          </a:prstGeom>
          <a:solidFill>
            <a:srgbClr val="092C7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F2F2F5"/>
              </a:solidFill>
              <a:latin typeface="Roboto"/>
            </a:endParaRPr>
          </a:p>
        </p:txBody>
      </p:sp>
      <p:sp>
        <p:nvSpPr>
          <p:cNvPr id="48" name="Item 1">
            <a:extLst>
              <a:ext uri="{FF2B5EF4-FFF2-40B4-BE49-F238E27FC236}">
                <a16:creationId xmlns:a16="http://schemas.microsoft.com/office/drawing/2014/main" id="{6D3B5A7A-FA71-45F6-B598-E0C3B7283DFD}"/>
              </a:ext>
            </a:extLst>
          </p:cNvPr>
          <p:cNvSpPr>
            <a:spLocks noGrp="1"/>
          </p:cNvSpPr>
          <p:nvPr>
            <p:ph type="body" sz="quarter" idx="15" hasCustomPrompt="1"/>
          </p:nvPr>
        </p:nvSpPr>
        <p:spPr>
          <a:xfrm>
            <a:off x="543128" y="1628441"/>
            <a:ext cx="1138620" cy="885871"/>
          </a:xfrm>
          <a:prstGeom prst="rect">
            <a:avLst/>
          </a:prstGeom>
        </p:spPr>
        <p:txBody>
          <a:bodyPr anchor="ctr">
            <a:noAutofit/>
          </a:bodyPr>
          <a:lstStyle>
            <a:lvl1pPr marL="0" indent="0" algn="ctr">
              <a:buNone/>
              <a:defRPr sz="5400"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49" name="Item 1 Title">
            <a:extLst>
              <a:ext uri="{FF2B5EF4-FFF2-40B4-BE49-F238E27FC236}">
                <a16:creationId xmlns:a16="http://schemas.microsoft.com/office/drawing/2014/main" id="{799131B7-F763-47D6-93E0-5165F0A51071}"/>
              </a:ext>
            </a:extLst>
          </p:cNvPr>
          <p:cNvSpPr>
            <a:spLocks noGrp="1"/>
          </p:cNvSpPr>
          <p:nvPr>
            <p:ph type="body" sz="quarter" idx="10"/>
          </p:nvPr>
        </p:nvSpPr>
        <p:spPr>
          <a:xfrm>
            <a:off x="1775507" y="1628442"/>
            <a:ext cx="2618125" cy="316948"/>
          </a:xfrm>
          <a:prstGeom prst="rect">
            <a:avLst/>
          </a:prstGeom>
        </p:spPr>
        <p:txBody>
          <a:bodyPr>
            <a:noAutofit/>
          </a:bodyPr>
          <a:lstStyle>
            <a:lvl1pPr marL="0" indent="0" algn="l">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0" name="Item 1 Text">
            <a:extLst>
              <a:ext uri="{FF2B5EF4-FFF2-40B4-BE49-F238E27FC236}">
                <a16:creationId xmlns:a16="http://schemas.microsoft.com/office/drawing/2014/main" id="{2D24E43C-2F40-4506-AF1F-B9C3166E889B}"/>
              </a:ext>
            </a:extLst>
          </p:cNvPr>
          <p:cNvSpPr>
            <a:spLocks noGrp="1"/>
          </p:cNvSpPr>
          <p:nvPr>
            <p:ph type="body" sz="quarter" idx="13"/>
          </p:nvPr>
        </p:nvSpPr>
        <p:spPr>
          <a:xfrm>
            <a:off x="1766298" y="2009131"/>
            <a:ext cx="2618125" cy="505183"/>
          </a:xfrm>
          <a:prstGeom prst="rect">
            <a:avLst/>
          </a:prstGeom>
        </p:spPr>
        <p:txBody>
          <a:bodyPr>
            <a:normAutofit/>
          </a:bodyPr>
          <a:lstStyle>
            <a:lvl1pPr marL="0" indent="0" algn="l">
              <a:buNone/>
              <a:defRPr sz="11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1" name="Item 2">
            <a:extLst>
              <a:ext uri="{FF2B5EF4-FFF2-40B4-BE49-F238E27FC236}">
                <a16:creationId xmlns:a16="http://schemas.microsoft.com/office/drawing/2014/main" id="{74774B04-A3DF-4AA9-9343-BB068D544B4E}"/>
              </a:ext>
            </a:extLst>
          </p:cNvPr>
          <p:cNvSpPr>
            <a:spLocks noGrp="1"/>
          </p:cNvSpPr>
          <p:nvPr>
            <p:ph type="body" sz="quarter" idx="16" hasCustomPrompt="1"/>
          </p:nvPr>
        </p:nvSpPr>
        <p:spPr>
          <a:xfrm>
            <a:off x="4750370" y="1623264"/>
            <a:ext cx="1138620" cy="891049"/>
          </a:xfrm>
          <a:prstGeom prst="rect">
            <a:avLst/>
          </a:prstGeom>
        </p:spPr>
        <p:txBody>
          <a:bodyPr anchor="ctr">
            <a:noAutofit/>
          </a:bodyPr>
          <a:lstStyle>
            <a:lvl1pPr marL="0" indent="0" algn="ctr">
              <a:buNone/>
              <a:defRPr sz="5400"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2" name="Item 2 Title">
            <a:extLst>
              <a:ext uri="{FF2B5EF4-FFF2-40B4-BE49-F238E27FC236}">
                <a16:creationId xmlns:a16="http://schemas.microsoft.com/office/drawing/2014/main" id="{3531EBBF-C805-4E8A-9227-766EB6C3A8E5}"/>
              </a:ext>
            </a:extLst>
          </p:cNvPr>
          <p:cNvSpPr>
            <a:spLocks noGrp="1"/>
          </p:cNvSpPr>
          <p:nvPr>
            <p:ph type="body" sz="quarter" idx="17"/>
          </p:nvPr>
        </p:nvSpPr>
        <p:spPr>
          <a:xfrm>
            <a:off x="5982750" y="1623265"/>
            <a:ext cx="2618125" cy="316948"/>
          </a:xfrm>
          <a:prstGeom prst="rect">
            <a:avLst/>
          </a:prstGeom>
        </p:spPr>
        <p:txBody>
          <a:bodyPr>
            <a:noAutofit/>
          </a:bodyPr>
          <a:lstStyle>
            <a:lvl1pPr marL="0" indent="0" algn="l">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3" name="Item 2 Text">
            <a:extLst>
              <a:ext uri="{FF2B5EF4-FFF2-40B4-BE49-F238E27FC236}">
                <a16:creationId xmlns:a16="http://schemas.microsoft.com/office/drawing/2014/main" id="{D7BBE6EB-6807-4CBE-BB58-5B8D9321D0E2}"/>
              </a:ext>
            </a:extLst>
          </p:cNvPr>
          <p:cNvSpPr>
            <a:spLocks noGrp="1"/>
          </p:cNvSpPr>
          <p:nvPr>
            <p:ph type="body" sz="quarter" idx="18"/>
          </p:nvPr>
        </p:nvSpPr>
        <p:spPr>
          <a:xfrm>
            <a:off x="5973540" y="2003955"/>
            <a:ext cx="2618125" cy="510360"/>
          </a:xfrm>
          <a:prstGeom prst="rect">
            <a:avLst/>
          </a:prstGeom>
        </p:spPr>
        <p:txBody>
          <a:bodyPr>
            <a:normAutofit/>
          </a:bodyPr>
          <a:lstStyle>
            <a:lvl1pPr marL="0" indent="0" algn="l">
              <a:buNone/>
              <a:defRPr sz="11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7" name="Item 3">
            <a:extLst>
              <a:ext uri="{FF2B5EF4-FFF2-40B4-BE49-F238E27FC236}">
                <a16:creationId xmlns:a16="http://schemas.microsoft.com/office/drawing/2014/main" id="{38486228-4BB2-43AE-9377-DBADDC1303AC}"/>
              </a:ext>
            </a:extLst>
          </p:cNvPr>
          <p:cNvSpPr>
            <a:spLocks noGrp="1"/>
          </p:cNvSpPr>
          <p:nvPr>
            <p:ph type="body" sz="quarter" idx="22" hasCustomPrompt="1"/>
          </p:nvPr>
        </p:nvSpPr>
        <p:spPr>
          <a:xfrm>
            <a:off x="543128" y="2817420"/>
            <a:ext cx="1138620" cy="944953"/>
          </a:xfrm>
          <a:prstGeom prst="rect">
            <a:avLst/>
          </a:prstGeom>
        </p:spPr>
        <p:txBody>
          <a:bodyPr anchor="ctr">
            <a:noAutofit/>
          </a:bodyPr>
          <a:lstStyle>
            <a:lvl1pPr marL="0" indent="0" algn="ctr">
              <a:buNone/>
              <a:defRPr sz="5400"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8" name="Item 3 Title">
            <a:extLst>
              <a:ext uri="{FF2B5EF4-FFF2-40B4-BE49-F238E27FC236}">
                <a16:creationId xmlns:a16="http://schemas.microsoft.com/office/drawing/2014/main" id="{8692B854-CADA-4E07-8BD7-69FFD6673561}"/>
              </a:ext>
            </a:extLst>
          </p:cNvPr>
          <p:cNvSpPr>
            <a:spLocks noGrp="1"/>
          </p:cNvSpPr>
          <p:nvPr>
            <p:ph type="body" sz="quarter" idx="23"/>
          </p:nvPr>
        </p:nvSpPr>
        <p:spPr>
          <a:xfrm>
            <a:off x="1775507" y="2817420"/>
            <a:ext cx="2618125" cy="316948"/>
          </a:xfrm>
          <a:prstGeom prst="rect">
            <a:avLst/>
          </a:prstGeom>
        </p:spPr>
        <p:txBody>
          <a:bodyPr>
            <a:noAutofit/>
          </a:bodyPr>
          <a:lstStyle>
            <a:lvl1pPr marL="0" indent="0" algn="l">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9" name="Item 3 Text">
            <a:extLst>
              <a:ext uri="{FF2B5EF4-FFF2-40B4-BE49-F238E27FC236}">
                <a16:creationId xmlns:a16="http://schemas.microsoft.com/office/drawing/2014/main" id="{F27699BB-0AEC-44C1-B1CC-D3562D17AD67}"/>
              </a:ext>
            </a:extLst>
          </p:cNvPr>
          <p:cNvSpPr>
            <a:spLocks noGrp="1"/>
          </p:cNvSpPr>
          <p:nvPr>
            <p:ph type="body" sz="quarter" idx="24"/>
          </p:nvPr>
        </p:nvSpPr>
        <p:spPr>
          <a:xfrm>
            <a:off x="1766298" y="3198109"/>
            <a:ext cx="2618125" cy="564265"/>
          </a:xfrm>
          <a:prstGeom prst="rect">
            <a:avLst/>
          </a:prstGeom>
        </p:spPr>
        <p:txBody>
          <a:bodyPr>
            <a:normAutofit/>
          </a:bodyPr>
          <a:lstStyle>
            <a:lvl1pPr marL="0" indent="0" algn="l">
              <a:buNone/>
              <a:defRPr sz="11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4" name="Item 4">
            <a:extLst>
              <a:ext uri="{FF2B5EF4-FFF2-40B4-BE49-F238E27FC236}">
                <a16:creationId xmlns:a16="http://schemas.microsoft.com/office/drawing/2014/main" id="{810A168E-980B-4151-B586-F2239D937E87}"/>
              </a:ext>
            </a:extLst>
          </p:cNvPr>
          <p:cNvSpPr>
            <a:spLocks noGrp="1"/>
          </p:cNvSpPr>
          <p:nvPr>
            <p:ph type="body" sz="quarter" idx="19" hasCustomPrompt="1"/>
          </p:nvPr>
        </p:nvSpPr>
        <p:spPr>
          <a:xfrm>
            <a:off x="4750370" y="2817421"/>
            <a:ext cx="1138620" cy="944952"/>
          </a:xfrm>
          <a:prstGeom prst="rect">
            <a:avLst/>
          </a:prstGeom>
        </p:spPr>
        <p:txBody>
          <a:bodyPr anchor="ctr">
            <a:noAutofit/>
          </a:bodyPr>
          <a:lstStyle>
            <a:lvl1pPr marL="0" indent="0" algn="ctr">
              <a:buNone/>
              <a:defRPr sz="5400"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5" name="Item 4 Title">
            <a:extLst>
              <a:ext uri="{FF2B5EF4-FFF2-40B4-BE49-F238E27FC236}">
                <a16:creationId xmlns:a16="http://schemas.microsoft.com/office/drawing/2014/main" id="{DDC595D8-EB71-43C5-84CE-CE8AB97F4AED}"/>
              </a:ext>
            </a:extLst>
          </p:cNvPr>
          <p:cNvSpPr>
            <a:spLocks noGrp="1"/>
          </p:cNvSpPr>
          <p:nvPr>
            <p:ph type="body" sz="quarter" idx="20"/>
          </p:nvPr>
        </p:nvSpPr>
        <p:spPr>
          <a:xfrm>
            <a:off x="5982750" y="2817420"/>
            <a:ext cx="2618125" cy="316948"/>
          </a:xfrm>
          <a:prstGeom prst="rect">
            <a:avLst/>
          </a:prstGeom>
        </p:spPr>
        <p:txBody>
          <a:bodyPr>
            <a:noAutofit/>
          </a:bodyPr>
          <a:lstStyle>
            <a:lvl1pPr marL="0" indent="0" algn="l">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6" name="Item 4 Text">
            <a:extLst>
              <a:ext uri="{FF2B5EF4-FFF2-40B4-BE49-F238E27FC236}">
                <a16:creationId xmlns:a16="http://schemas.microsoft.com/office/drawing/2014/main" id="{A79F3471-2DC3-4DFD-93E8-16AB2BF1B5C6}"/>
              </a:ext>
            </a:extLst>
          </p:cNvPr>
          <p:cNvSpPr>
            <a:spLocks noGrp="1"/>
          </p:cNvSpPr>
          <p:nvPr>
            <p:ph type="body" sz="quarter" idx="21"/>
          </p:nvPr>
        </p:nvSpPr>
        <p:spPr>
          <a:xfrm>
            <a:off x="5973540" y="3198110"/>
            <a:ext cx="2618125" cy="564264"/>
          </a:xfrm>
          <a:prstGeom prst="rect">
            <a:avLst/>
          </a:prstGeom>
        </p:spPr>
        <p:txBody>
          <a:bodyPr>
            <a:normAutofit/>
          </a:bodyPr>
          <a:lstStyle>
            <a:lvl1pPr marL="0" indent="0" algn="l">
              <a:buNone/>
              <a:defRPr sz="11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19" name="Page Number">
            <a:extLst>
              <a:ext uri="{FF2B5EF4-FFF2-40B4-BE49-F238E27FC236}">
                <a16:creationId xmlns:a16="http://schemas.microsoft.com/office/drawing/2014/main" id="{B2B5D48A-DCAA-4355-8D13-9B74715A0CF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dirty="0">
              <a:solidFill>
                <a:schemeClr val="bg1">
                  <a:lumMod val="50000"/>
                </a:schemeClr>
              </a:solidFill>
              <a:latin typeface="+mj-lt"/>
            </a:endParaRPr>
          </a:p>
        </p:txBody>
      </p:sp>
      <p:pic>
        <p:nvPicPr>
          <p:cNvPr id="21" name="WSE logo">
            <a:extLst>
              <a:ext uri="{FF2B5EF4-FFF2-40B4-BE49-F238E27FC236}">
                <a16:creationId xmlns:a16="http://schemas.microsoft.com/office/drawing/2014/main" id="{C83FCD4E-D545-4E7C-8444-5C2049042CF3}"/>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746005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s and Image - Simple Small">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CB799A64-7BA6-4F73-8C2E-53459D5C88A8}"/>
              </a:ext>
            </a:extLst>
          </p:cNvPr>
          <p:cNvSpPr>
            <a:spLocks noGrp="1"/>
          </p:cNvSpPr>
          <p:nvPr>
            <p:ph type="title" hasCustomPrompt="1"/>
          </p:nvPr>
        </p:nvSpPr>
        <p:spPr>
          <a:xfrm>
            <a:off x="533920" y="107119"/>
            <a:ext cx="8152880" cy="857542"/>
          </a:xfrm>
          <a:prstGeom prst="rect">
            <a:avLst/>
          </a:prstGeom>
        </p:spPr>
        <p:txBody>
          <a:bodyPr anchor="b"/>
          <a:lstStyle>
            <a:lvl1pPr>
              <a:defRPr sz="3000" b="1">
                <a:solidFill>
                  <a:schemeClr val="tx2"/>
                </a:solidFill>
              </a:defRPr>
            </a:lvl1pPr>
          </a:lstStyle>
          <a:p>
            <a:r>
              <a:rPr lang="en-US" dirty="0"/>
              <a:t>Click to add title</a:t>
            </a: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Bullets">
            <a:extLst>
              <a:ext uri="{FF2B5EF4-FFF2-40B4-BE49-F238E27FC236}">
                <a16:creationId xmlns:a16="http://schemas.microsoft.com/office/drawing/2014/main" id="{943C2D0A-A157-470D-A872-D9191D23B66F}"/>
              </a:ext>
            </a:extLst>
          </p:cNvPr>
          <p:cNvSpPr>
            <a:spLocks noGrp="1"/>
          </p:cNvSpPr>
          <p:nvPr>
            <p:ph type="body" sz="quarter" idx="16" hasCustomPrompt="1"/>
          </p:nvPr>
        </p:nvSpPr>
        <p:spPr>
          <a:xfrm>
            <a:off x="530352" y="1389888"/>
            <a:ext cx="3571875" cy="3134272"/>
          </a:xfrm>
          <a:prstGeom prst="rect">
            <a:avLst/>
          </a:prstGeom>
        </p:spPr>
        <p:txBody>
          <a:bodyPr>
            <a:noAutofit/>
          </a:bodyPr>
          <a:lstStyle>
            <a:lvl1pPr marL="258366" indent="-258366">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chemeClr val="bg2"/>
              </a:buClr>
              <a:buFont typeface="Courier New" panose="02070309020205020404" pitchFamily="49" charset="0"/>
              <a:buChar char="o"/>
              <a:defRPr sz="1600"/>
            </a:lvl2pPr>
            <a:lvl3pPr marL="914400" indent="-228600">
              <a:buClr>
                <a:schemeClr val="bg2"/>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572000" y="1389888"/>
            <a:ext cx="4114800"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endParaRPr lang="en-US" dirty="0"/>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dirty="0">
              <a:solidFill>
                <a:schemeClr val="bg1">
                  <a:lumMod val="50000"/>
                </a:schemeClr>
              </a:solidFill>
              <a:latin typeface="+mj-lt"/>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4922591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 Items - Cycle">
    <p:spTree>
      <p:nvGrpSpPr>
        <p:cNvPr id="1" name=""/>
        <p:cNvGrpSpPr/>
        <p:nvPr/>
      </p:nvGrpSpPr>
      <p:grpSpPr>
        <a:xfrm>
          <a:off x="0" y="0"/>
          <a:ext cx="0" cy="0"/>
          <a:chOff x="0" y="0"/>
          <a:chExt cx="0" cy="0"/>
        </a:xfrm>
      </p:grpSpPr>
      <p:sp>
        <p:nvSpPr>
          <p:cNvPr id="35" name="Title">
            <a:extLst>
              <a:ext uri="{FF2B5EF4-FFF2-40B4-BE49-F238E27FC236}">
                <a16:creationId xmlns:a16="http://schemas.microsoft.com/office/drawing/2014/main" id="{7E539BF3-9B27-418B-9CEE-4FF35DD5CE56}"/>
              </a:ext>
            </a:extLst>
          </p:cNvPr>
          <p:cNvSpPr>
            <a:spLocks noGrp="1"/>
          </p:cNvSpPr>
          <p:nvPr>
            <p:ph type="title" hasCustomPrompt="1"/>
          </p:nvPr>
        </p:nvSpPr>
        <p:spPr>
          <a:xfrm>
            <a:off x="533919" y="150669"/>
            <a:ext cx="8085415" cy="813991"/>
          </a:xfrm>
          <a:prstGeom prst="rect">
            <a:avLst/>
          </a:prstGeom>
        </p:spPr>
        <p:txBody>
          <a:bodyPr anchor="b"/>
          <a:lstStyle>
            <a:lvl1pPr>
              <a:defRPr sz="3000" b="1">
                <a:solidFill>
                  <a:schemeClr val="tx2"/>
                </a:solidFill>
              </a:defRPr>
            </a:lvl1pPr>
          </a:lstStyle>
          <a:p>
            <a:r>
              <a:rPr lang="en-US" dirty="0"/>
              <a:t>Click to add title</a:t>
            </a:r>
          </a:p>
        </p:txBody>
      </p:sp>
      <p:sp>
        <p:nvSpPr>
          <p:cNvPr id="39" name="Rectangle 38">
            <a:extLst>
              <a:ext uri="{FF2B5EF4-FFF2-40B4-BE49-F238E27FC236}">
                <a16:creationId xmlns:a16="http://schemas.microsoft.com/office/drawing/2014/main" id="{419C6D85-6054-4333-A45C-6D56E5C8FC09}"/>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Oval 7">
            <a:extLst>
              <a:ext uri="{FF2B5EF4-FFF2-40B4-BE49-F238E27FC236}">
                <a16:creationId xmlns:a16="http://schemas.microsoft.com/office/drawing/2014/main" id="{CCCF60EE-1BED-491D-B9BA-8143FCFB72EA}"/>
              </a:ext>
              <a:ext uri="{C183D7F6-B498-43B3-948B-1728B52AA6E4}">
                <adec:decorative xmlns:adec="http://schemas.microsoft.com/office/drawing/2017/decorative" val="1"/>
              </a:ext>
            </a:extLst>
          </p:cNvPr>
          <p:cNvSpPr/>
          <p:nvPr/>
        </p:nvSpPr>
        <p:spPr>
          <a:xfrm>
            <a:off x="3200400" y="1529177"/>
            <a:ext cx="2743200" cy="2743200"/>
          </a:xfrm>
          <a:prstGeom prst="ellipse">
            <a:avLst/>
          </a:prstGeom>
          <a:solidFill>
            <a:schemeClr val="bg1"/>
          </a:solidFill>
          <a:ln w="38100">
            <a:solidFill>
              <a:schemeClr val="bg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endParaRPr lang="uk-UA" sz="1013">
              <a:solidFill>
                <a:srgbClr val="F2F2F5"/>
              </a:solidFill>
              <a:latin typeface="Roboto"/>
            </a:endParaRPr>
          </a:p>
        </p:txBody>
      </p:sp>
      <p:sp>
        <p:nvSpPr>
          <p:cNvPr id="15" name="Oval 3">
            <a:extLst>
              <a:ext uri="{FF2B5EF4-FFF2-40B4-BE49-F238E27FC236}">
                <a16:creationId xmlns:a16="http://schemas.microsoft.com/office/drawing/2014/main" id="{D820D5E2-D70E-40F8-996C-E42A9E0564EF}"/>
              </a:ext>
              <a:ext uri="{C183D7F6-B498-43B3-948B-1728B52AA6E4}">
                <adec:decorative xmlns:adec="http://schemas.microsoft.com/office/drawing/2017/decorative" val="1"/>
              </a:ext>
            </a:extLst>
          </p:cNvPr>
          <p:cNvSpPr/>
          <p:nvPr/>
        </p:nvSpPr>
        <p:spPr>
          <a:xfrm>
            <a:off x="3200400" y="1529177"/>
            <a:ext cx="914400" cy="914400"/>
          </a:xfrm>
          <a:prstGeom prst="ellipse">
            <a:avLst/>
          </a:prstGeom>
          <a:solidFill>
            <a:schemeClr val="bg1"/>
          </a:solidFill>
          <a:ln w="38100">
            <a:solidFill>
              <a:schemeClr val="bg1">
                <a:lumMod val="7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endParaRPr lang="uk-UA" sz="3000" b="1" dirty="0">
              <a:solidFill>
                <a:srgbClr val="69ACE5"/>
              </a:solidFill>
              <a:latin typeface="Tahoma" panose="020B0604030504040204" pitchFamily="34" charset="0"/>
              <a:ea typeface="Tahoma" panose="020B0604030504040204" pitchFamily="34" charset="0"/>
              <a:cs typeface="Tahoma" panose="020B0604030504040204" pitchFamily="34" charset="0"/>
            </a:endParaRPr>
          </a:p>
        </p:txBody>
      </p:sp>
      <p:sp>
        <p:nvSpPr>
          <p:cNvPr id="16" name="Oval 3">
            <a:extLst>
              <a:ext uri="{FF2B5EF4-FFF2-40B4-BE49-F238E27FC236}">
                <a16:creationId xmlns:a16="http://schemas.microsoft.com/office/drawing/2014/main" id="{915D9C8A-79D6-45FE-A769-F81341B6A4A6}"/>
              </a:ext>
              <a:ext uri="{C183D7F6-B498-43B3-948B-1728B52AA6E4}">
                <adec:decorative xmlns:adec="http://schemas.microsoft.com/office/drawing/2017/decorative" val="1"/>
              </a:ext>
            </a:extLst>
          </p:cNvPr>
          <p:cNvSpPr/>
          <p:nvPr/>
        </p:nvSpPr>
        <p:spPr>
          <a:xfrm>
            <a:off x="5029200" y="1529177"/>
            <a:ext cx="914400" cy="914400"/>
          </a:xfrm>
          <a:prstGeom prst="ellipse">
            <a:avLst/>
          </a:prstGeom>
          <a:solidFill>
            <a:schemeClr val="bg1"/>
          </a:solidFill>
          <a:ln w="38100">
            <a:solidFill>
              <a:schemeClr val="bg1">
                <a:lumMod val="7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35"/>
            <a:endParaRPr lang="uk-UA" sz="3000" b="1" dirty="0">
              <a:solidFill>
                <a:srgbClr val="092C74"/>
              </a:solidFill>
              <a:latin typeface="Tahoma" panose="020B0604030504040204" pitchFamily="34" charset="0"/>
              <a:ea typeface="Tahoma" panose="020B0604030504040204" pitchFamily="34" charset="0"/>
              <a:cs typeface="Tahoma" panose="020B0604030504040204" pitchFamily="34" charset="0"/>
            </a:endParaRPr>
          </a:p>
        </p:txBody>
      </p:sp>
      <p:sp>
        <p:nvSpPr>
          <p:cNvPr id="17" name="Oval 3">
            <a:extLst>
              <a:ext uri="{FF2B5EF4-FFF2-40B4-BE49-F238E27FC236}">
                <a16:creationId xmlns:a16="http://schemas.microsoft.com/office/drawing/2014/main" id="{C18A0C12-944E-4AFB-AA08-F2D684A8DC8B}"/>
              </a:ext>
              <a:ext uri="{C183D7F6-B498-43B3-948B-1728B52AA6E4}">
                <adec:decorative xmlns:adec="http://schemas.microsoft.com/office/drawing/2017/decorative" val="1"/>
              </a:ext>
            </a:extLst>
          </p:cNvPr>
          <p:cNvSpPr/>
          <p:nvPr/>
        </p:nvSpPr>
        <p:spPr>
          <a:xfrm>
            <a:off x="5029200" y="3339511"/>
            <a:ext cx="914400" cy="914400"/>
          </a:xfrm>
          <a:prstGeom prst="ellipse">
            <a:avLst/>
          </a:prstGeom>
          <a:solidFill>
            <a:schemeClr val="bg1"/>
          </a:solidFill>
          <a:ln w="38100">
            <a:solidFill>
              <a:schemeClr val="bg1">
                <a:lumMod val="7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35"/>
            <a:endParaRPr lang="uk-UA" sz="3000" b="1" dirty="0">
              <a:solidFill>
                <a:srgbClr val="69ACE5"/>
              </a:solidFill>
              <a:latin typeface="Tahoma" panose="020B0604030504040204" pitchFamily="34" charset="0"/>
              <a:ea typeface="Tahoma" panose="020B0604030504040204" pitchFamily="34" charset="0"/>
              <a:cs typeface="Tahoma" panose="020B0604030504040204" pitchFamily="34" charset="0"/>
            </a:endParaRPr>
          </a:p>
        </p:txBody>
      </p:sp>
      <p:sp>
        <p:nvSpPr>
          <p:cNvPr id="18" name="Oval 3">
            <a:extLst>
              <a:ext uri="{FF2B5EF4-FFF2-40B4-BE49-F238E27FC236}">
                <a16:creationId xmlns:a16="http://schemas.microsoft.com/office/drawing/2014/main" id="{54B1F908-AE10-43AA-BBC9-E54F6EB09892}"/>
              </a:ext>
              <a:ext uri="{C183D7F6-B498-43B3-948B-1728B52AA6E4}">
                <adec:decorative xmlns:adec="http://schemas.microsoft.com/office/drawing/2017/decorative" val="1"/>
              </a:ext>
            </a:extLst>
          </p:cNvPr>
          <p:cNvSpPr/>
          <p:nvPr/>
        </p:nvSpPr>
        <p:spPr>
          <a:xfrm>
            <a:off x="3200400" y="3339511"/>
            <a:ext cx="914400" cy="914400"/>
          </a:xfrm>
          <a:prstGeom prst="ellipse">
            <a:avLst/>
          </a:prstGeom>
          <a:solidFill>
            <a:schemeClr val="bg1"/>
          </a:solidFill>
          <a:ln w="38100">
            <a:solidFill>
              <a:schemeClr val="bg1">
                <a:lumMod val="7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35"/>
            <a:endParaRPr lang="uk-UA" sz="3000" b="1" dirty="0">
              <a:solidFill>
                <a:srgbClr val="092C74"/>
              </a:solidFill>
              <a:latin typeface="Tahoma" panose="020B0604030504040204" pitchFamily="34" charset="0"/>
              <a:ea typeface="Tahoma" panose="020B0604030504040204" pitchFamily="34" charset="0"/>
              <a:cs typeface="Tahoma" panose="020B0604030504040204" pitchFamily="34" charset="0"/>
            </a:endParaRPr>
          </a:p>
        </p:txBody>
      </p:sp>
      <p:sp>
        <p:nvSpPr>
          <p:cNvPr id="23" name="Item 1">
            <a:extLst>
              <a:ext uri="{FF2B5EF4-FFF2-40B4-BE49-F238E27FC236}">
                <a16:creationId xmlns:a16="http://schemas.microsoft.com/office/drawing/2014/main" id="{0B4A9D69-7C61-4078-8FE1-B23B404AC63F}"/>
              </a:ext>
            </a:extLst>
          </p:cNvPr>
          <p:cNvSpPr>
            <a:spLocks noGrp="1"/>
          </p:cNvSpPr>
          <p:nvPr>
            <p:ph type="body" sz="quarter" idx="15" hasCustomPrompt="1"/>
          </p:nvPr>
        </p:nvSpPr>
        <p:spPr>
          <a:xfrm>
            <a:off x="3200399" y="1770465"/>
            <a:ext cx="914401" cy="431825"/>
          </a:xfrm>
          <a:prstGeom prst="rect">
            <a:avLst/>
          </a:prstGeom>
        </p:spPr>
        <p:txBody>
          <a:bodyPr>
            <a:noAutofit/>
          </a:bodyPr>
          <a:lstStyle>
            <a:lvl1pPr marL="0" indent="0" algn="ctr">
              <a:buNone/>
              <a:defRPr sz="3000"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dirty="0"/>
              <a:t>00</a:t>
            </a:r>
          </a:p>
        </p:txBody>
      </p:sp>
      <p:sp>
        <p:nvSpPr>
          <p:cNvPr id="31" name="Item 1 Title">
            <a:extLst>
              <a:ext uri="{FF2B5EF4-FFF2-40B4-BE49-F238E27FC236}">
                <a16:creationId xmlns:a16="http://schemas.microsoft.com/office/drawing/2014/main" id="{C0436A26-D262-436C-8C61-BA2F8775F770}"/>
              </a:ext>
            </a:extLst>
          </p:cNvPr>
          <p:cNvSpPr>
            <a:spLocks noGrp="1"/>
          </p:cNvSpPr>
          <p:nvPr>
            <p:ph type="body" sz="quarter" idx="23"/>
          </p:nvPr>
        </p:nvSpPr>
        <p:spPr>
          <a:xfrm>
            <a:off x="533919" y="1511739"/>
            <a:ext cx="2286246" cy="316948"/>
          </a:xfrm>
          <a:prstGeom prst="rect">
            <a:avLst/>
          </a:prstGeom>
        </p:spPr>
        <p:txBody>
          <a:bodyPr>
            <a:noAutofit/>
          </a:bodyPr>
          <a:lstStyle>
            <a:lvl1pPr marL="0" indent="0" algn="r">
              <a:buNone/>
              <a:defRPr sz="2000" b="1">
                <a:solidFill>
                  <a:srgbClr val="69ACE5"/>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a:t>
            </a:r>
          </a:p>
        </p:txBody>
      </p:sp>
      <p:sp>
        <p:nvSpPr>
          <p:cNvPr id="32" name="Item 1 Text">
            <a:extLst>
              <a:ext uri="{FF2B5EF4-FFF2-40B4-BE49-F238E27FC236}">
                <a16:creationId xmlns:a16="http://schemas.microsoft.com/office/drawing/2014/main" id="{C7E732B7-944F-455D-BC24-3A11D5A0F6EA}"/>
              </a:ext>
            </a:extLst>
          </p:cNvPr>
          <p:cNvSpPr>
            <a:spLocks noGrp="1"/>
          </p:cNvSpPr>
          <p:nvPr>
            <p:ph type="body" sz="quarter" idx="24"/>
          </p:nvPr>
        </p:nvSpPr>
        <p:spPr>
          <a:xfrm>
            <a:off x="533919" y="1892429"/>
            <a:ext cx="2286246" cy="551147"/>
          </a:xfrm>
          <a:prstGeom prst="rect">
            <a:avLst/>
          </a:prstGeom>
        </p:spPr>
        <p:txBody>
          <a:bodyPr>
            <a:norm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a:t>
            </a:r>
          </a:p>
        </p:txBody>
      </p:sp>
      <p:sp>
        <p:nvSpPr>
          <p:cNvPr id="24" name="Item 2">
            <a:extLst>
              <a:ext uri="{FF2B5EF4-FFF2-40B4-BE49-F238E27FC236}">
                <a16:creationId xmlns:a16="http://schemas.microsoft.com/office/drawing/2014/main" id="{5CBD3746-18D1-47D5-987D-E36BEF9A659D}"/>
              </a:ext>
            </a:extLst>
          </p:cNvPr>
          <p:cNvSpPr>
            <a:spLocks noGrp="1"/>
          </p:cNvSpPr>
          <p:nvPr>
            <p:ph type="body" sz="quarter" idx="16" hasCustomPrompt="1"/>
          </p:nvPr>
        </p:nvSpPr>
        <p:spPr>
          <a:xfrm>
            <a:off x="5029200" y="1770465"/>
            <a:ext cx="914401" cy="431825"/>
          </a:xfrm>
          <a:prstGeom prst="rect">
            <a:avLst/>
          </a:prstGeom>
        </p:spPr>
        <p:txBody>
          <a:bodyPr>
            <a:noAutofit/>
          </a:bodyPr>
          <a:lstStyle>
            <a:lvl1pPr marL="0" indent="0" algn="ctr">
              <a:buNone/>
              <a:defRPr sz="30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dirty="0"/>
              <a:t>00</a:t>
            </a:r>
          </a:p>
        </p:txBody>
      </p:sp>
      <p:sp>
        <p:nvSpPr>
          <p:cNvPr id="27" name="Item 2 Title">
            <a:extLst>
              <a:ext uri="{FF2B5EF4-FFF2-40B4-BE49-F238E27FC236}">
                <a16:creationId xmlns:a16="http://schemas.microsoft.com/office/drawing/2014/main" id="{0CB2F2DC-96B3-4884-B03D-70BF73AC29B2}"/>
              </a:ext>
            </a:extLst>
          </p:cNvPr>
          <p:cNvSpPr>
            <a:spLocks noGrp="1"/>
          </p:cNvSpPr>
          <p:nvPr>
            <p:ph type="body" sz="quarter" idx="19"/>
          </p:nvPr>
        </p:nvSpPr>
        <p:spPr>
          <a:xfrm>
            <a:off x="6333089" y="1511740"/>
            <a:ext cx="2286246" cy="316948"/>
          </a:xfrm>
          <a:prstGeom prst="rect">
            <a:avLst/>
          </a:prstGeom>
        </p:spPr>
        <p:txBody>
          <a:bodyPr>
            <a:noAutofit/>
          </a:bodyPr>
          <a:lstStyle>
            <a:lvl1pPr marL="0" indent="0" algn="l">
              <a:buNone/>
              <a:defRPr sz="20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a:t>
            </a:r>
          </a:p>
        </p:txBody>
      </p:sp>
      <p:sp>
        <p:nvSpPr>
          <p:cNvPr id="28" name="Item 2 Text">
            <a:extLst>
              <a:ext uri="{FF2B5EF4-FFF2-40B4-BE49-F238E27FC236}">
                <a16:creationId xmlns:a16="http://schemas.microsoft.com/office/drawing/2014/main" id="{2E5E5FDF-1722-441B-A1BB-5F9859FCCDC6}"/>
              </a:ext>
            </a:extLst>
          </p:cNvPr>
          <p:cNvSpPr>
            <a:spLocks noGrp="1"/>
          </p:cNvSpPr>
          <p:nvPr>
            <p:ph type="body" sz="quarter" idx="20"/>
          </p:nvPr>
        </p:nvSpPr>
        <p:spPr>
          <a:xfrm>
            <a:off x="6333089" y="1892430"/>
            <a:ext cx="2286246" cy="551147"/>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a:t>
            </a:r>
          </a:p>
        </p:txBody>
      </p:sp>
      <p:sp>
        <p:nvSpPr>
          <p:cNvPr id="25" name="Item 3">
            <a:extLst>
              <a:ext uri="{FF2B5EF4-FFF2-40B4-BE49-F238E27FC236}">
                <a16:creationId xmlns:a16="http://schemas.microsoft.com/office/drawing/2014/main" id="{56842972-1C06-42FE-85E3-B7FBE5A02AB3}"/>
              </a:ext>
            </a:extLst>
          </p:cNvPr>
          <p:cNvSpPr>
            <a:spLocks noGrp="1"/>
          </p:cNvSpPr>
          <p:nvPr>
            <p:ph type="body" sz="quarter" idx="17" hasCustomPrompt="1"/>
          </p:nvPr>
        </p:nvSpPr>
        <p:spPr>
          <a:xfrm>
            <a:off x="5029200" y="3580798"/>
            <a:ext cx="914401" cy="431825"/>
          </a:xfrm>
          <a:prstGeom prst="rect">
            <a:avLst/>
          </a:prstGeom>
        </p:spPr>
        <p:txBody>
          <a:bodyPr>
            <a:noAutofit/>
          </a:bodyPr>
          <a:lstStyle>
            <a:lvl1pPr marL="0" indent="0" algn="ctr">
              <a:buNone/>
              <a:defRPr sz="3000"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dirty="0"/>
              <a:t>00</a:t>
            </a:r>
          </a:p>
        </p:txBody>
      </p:sp>
      <p:sp>
        <p:nvSpPr>
          <p:cNvPr id="29" name="Item 3 Title">
            <a:extLst>
              <a:ext uri="{FF2B5EF4-FFF2-40B4-BE49-F238E27FC236}">
                <a16:creationId xmlns:a16="http://schemas.microsoft.com/office/drawing/2014/main" id="{95264F1E-DEC9-41B7-93B3-E9C4B85C4C67}"/>
              </a:ext>
            </a:extLst>
          </p:cNvPr>
          <p:cNvSpPr>
            <a:spLocks noGrp="1"/>
          </p:cNvSpPr>
          <p:nvPr>
            <p:ph type="body" sz="quarter" idx="21"/>
          </p:nvPr>
        </p:nvSpPr>
        <p:spPr>
          <a:xfrm>
            <a:off x="6333089" y="3329509"/>
            <a:ext cx="2286246" cy="316948"/>
          </a:xfrm>
          <a:prstGeom prst="rect">
            <a:avLst/>
          </a:prstGeom>
        </p:spPr>
        <p:txBody>
          <a:bodyPr>
            <a:noAutofit/>
          </a:bodyPr>
          <a:lstStyle>
            <a:lvl1pPr marL="0" indent="0" algn="l">
              <a:buNone/>
              <a:defRPr sz="2000" b="1">
                <a:solidFill>
                  <a:srgbClr val="69ACE5"/>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a:t>
            </a:r>
          </a:p>
        </p:txBody>
      </p:sp>
      <p:sp>
        <p:nvSpPr>
          <p:cNvPr id="30" name="Item 3 Text">
            <a:extLst>
              <a:ext uri="{FF2B5EF4-FFF2-40B4-BE49-F238E27FC236}">
                <a16:creationId xmlns:a16="http://schemas.microsoft.com/office/drawing/2014/main" id="{0AEC987B-A3A3-4497-9D60-7BD66C351640}"/>
              </a:ext>
            </a:extLst>
          </p:cNvPr>
          <p:cNvSpPr>
            <a:spLocks noGrp="1"/>
          </p:cNvSpPr>
          <p:nvPr>
            <p:ph type="body" sz="quarter" idx="22"/>
          </p:nvPr>
        </p:nvSpPr>
        <p:spPr>
          <a:xfrm>
            <a:off x="6333089" y="3710199"/>
            <a:ext cx="2286246" cy="551147"/>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a:t>
            </a:r>
          </a:p>
        </p:txBody>
      </p:sp>
      <p:sp>
        <p:nvSpPr>
          <p:cNvPr id="26" name="Item 4">
            <a:extLst>
              <a:ext uri="{FF2B5EF4-FFF2-40B4-BE49-F238E27FC236}">
                <a16:creationId xmlns:a16="http://schemas.microsoft.com/office/drawing/2014/main" id="{D5780A37-62F6-43AD-AFF9-5BA34D600318}"/>
              </a:ext>
            </a:extLst>
          </p:cNvPr>
          <p:cNvSpPr>
            <a:spLocks noGrp="1"/>
          </p:cNvSpPr>
          <p:nvPr>
            <p:ph type="body" sz="quarter" idx="18" hasCustomPrompt="1"/>
          </p:nvPr>
        </p:nvSpPr>
        <p:spPr>
          <a:xfrm>
            <a:off x="3200399" y="3580798"/>
            <a:ext cx="914401" cy="431825"/>
          </a:xfrm>
          <a:prstGeom prst="rect">
            <a:avLst/>
          </a:prstGeom>
        </p:spPr>
        <p:txBody>
          <a:bodyPr>
            <a:noAutofit/>
          </a:bodyPr>
          <a:lstStyle>
            <a:lvl1pPr marL="0" indent="0" algn="ctr">
              <a:buNone/>
              <a:defRPr sz="30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dirty="0"/>
              <a:t>00</a:t>
            </a:r>
          </a:p>
        </p:txBody>
      </p:sp>
      <p:sp>
        <p:nvSpPr>
          <p:cNvPr id="33" name="Item 4 Title">
            <a:extLst>
              <a:ext uri="{FF2B5EF4-FFF2-40B4-BE49-F238E27FC236}">
                <a16:creationId xmlns:a16="http://schemas.microsoft.com/office/drawing/2014/main" id="{6AB04380-4CBA-4305-9BED-012A97108EE7}"/>
              </a:ext>
            </a:extLst>
          </p:cNvPr>
          <p:cNvSpPr>
            <a:spLocks noGrp="1"/>
          </p:cNvSpPr>
          <p:nvPr>
            <p:ph type="body" sz="quarter" idx="25"/>
          </p:nvPr>
        </p:nvSpPr>
        <p:spPr>
          <a:xfrm>
            <a:off x="533919" y="3329509"/>
            <a:ext cx="2286246" cy="316948"/>
          </a:xfrm>
          <a:prstGeom prst="rect">
            <a:avLst/>
          </a:prstGeom>
        </p:spPr>
        <p:txBody>
          <a:bodyPr>
            <a:noAutofit/>
          </a:bodyPr>
          <a:lstStyle>
            <a:lvl1pPr marL="0" indent="0" algn="r">
              <a:buNone/>
              <a:defRPr sz="20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a:t>
            </a:r>
          </a:p>
        </p:txBody>
      </p:sp>
      <p:sp>
        <p:nvSpPr>
          <p:cNvPr id="34" name="Item 4 Text">
            <a:extLst>
              <a:ext uri="{FF2B5EF4-FFF2-40B4-BE49-F238E27FC236}">
                <a16:creationId xmlns:a16="http://schemas.microsoft.com/office/drawing/2014/main" id="{D395DBD5-7C77-4F82-9C58-E1B8D4A9E475}"/>
              </a:ext>
            </a:extLst>
          </p:cNvPr>
          <p:cNvSpPr>
            <a:spLocks noGrp="1"/>
          </p:cNvSpPr>
          <p:nvPr>
            <p:ph type="body" sz="quarter" idx="26"/>
          </p:nvPr>
        </p:nvSpPr>
        <p:spPr>
          <a:xfrm>
            <a:off x="533919" y="3710199"/>
            <a:ext cx="2286246" cy="551147"/>
          </a:xfrm>
          <a:prstGeom prst="rect">
            <a:avLst/>
          </a:prstGeom>
        </p:spPr>
        <p:txBody>
          <a:bodyPr>
            <a:norm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a:t>
            </a:r>
          </a:p>
        </p:txBody>
      </p:sp>
      <p:sp>
        <p:nvSpPr>
          <p:cNvPr id="37" name="Page Number">
            <a:extLst>
              <a:ext uri="{FF2B5EF4-FFF2-40B4-BE49-F238E27FC236}">
                <a16:creationId xmlns:a16="http://schemas.microsoft.com/office/drawing/2014/main" id="{337385C6-202F-425F-831F-B84FAA6ED347}"/>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dirty="0">
              <a:solidFill>
                <a:schemeClr val="bg1">
                  <a:lumMod val="50000"/>
                </a:schemeClr>
              </a:solidFill>
              <a:latin typeface="+mj-lt"/>
            </a:endParaRPr>
          </a:p>
        </p:txBody>
      </p:sp>
      <p:pic>
        <p:nvPicPr>
          <p:cNvPr id="38" name="WSE logo">
            <a:extLst>
              <a:ext uri="{FF2B5EF4-FFF2-40B4-BE49-F238E27FC236}">
                <a16:creationId xmlns:a16="http://schemas.microsoft.com/office/drawing/2014/main" id="{933E971C-40DA-474D-96B8-B83B54C0B60C}"/>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91959168"/>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nfographic and Text">
    <p:spTree>
      <p:nvGrpSpPr>
        <p:cNvPr id="1" name=""/>
        <p:cNvGrpSpPr/>
        <p:nvPr/>
      </p:nvGrpSpPr>
      <p:grpSpPr>
        <a:xfrm>
          <a:off x="0" y="0"/>
          <a:ext cx="0" cy="0"/>
          <a:chOff x="0" y="0"/>
          <a:chExt cx="0" cy="0"/>
        </a:xfrm>
      </p:grpSpPr>
      <p:sp>
        <p:nvSpPr>
          <p:cNvPr id="19" name="Title">
            <a:extLst>
              <a:ext uri="{FF2B5EF4-FFF2-40B4-BE49-F238E27FC236}">
                <a16:creationId xmlns:a16="http://schemas.microsoft.com/office/drawing/2014/main" id="{9A560EA5-1934-452F-B7DA-9D16BD1F8760}"/>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4" name="Rectangle 26">
            <a:extLst>
              <a:ext uri="{FF2B5EF4-FFF2-40B4-BE49-F238E27FC236}">
                <a16:creationId xmlns:a16="http://schemas.microsoft.com/office/drawing/2014/main" id="{ADC3E0FB-FCB4-4F19-88D7-CB30CFF050D5}"/>
              </a:ext>
              <a:ext uri="{C183D7F6-B498-43B3-948B-1728B52AA6E4}">
                <adec:decorative xmlns:adec="http://schemas.microsoft.com/office/drawing/2017/decorative" val="1"/>
              </a:ext>
            </a:extLst>
          </p:cNvPr>
          <p:cNvSpPr/>
          <p:nvPr/>
        </p:nvSpPr>
        <p:spPr>
          <a:xfrm>
            <a:off x="532982" y="2402483"/>
            <a:ext cx="2770963" cy="1771489"/>
          </a:xfrm>
          <a:custGeom>
            <a:avLst/>
            <a:gdLst>
              <a:gd name="connsiteX0" fmla="*/ 0 w 4355417"/>
              <a:gd name="connsiteY0" fmla="*/ 0 h 1790700"/>
              <a:gd name="connsiteX1" fmla="*/ 4355417 w 4355417"/>
              <a:gd name="connsiteY1" fmla="*/ 0 h 1790700"/>
              <a:gd name="connsiteX2" fmla="*/ 4355417 w 4355417"/>
              <a:gd name="connsiteY2" fmla="*/ 1790700 h 1790700"/>
              <a:gd name="connsiteX3" fmla="*/ 0 w 4355417"/>
              <a:gd name="connsiteY3" fmla="*/ 1790700 h 1790700"/>
              <a:gd name="connsiteX4" fmla="*/ 0 w 4355417"/>
              <a:gd name="connsiteY4" fmla="*/ 0 h 1790700"/>
              <a:gd name="connsiteX0" fmla="*/ 0 w 4831667"/>
              <a:gd name="connsiteY0" fmla="*/ 914400 h 1790700"/>
              <a:gd name="connsiteX1" fmla="*/ 4831667 w 4831667"/>
              <a:gd name="connsiteY1" fmla="*/ 0 h 1790700"/>
              <a:gd name="connsiteX2" fmla="*/ 4831667 w 4831667"/>
              <a:gd name="connsiteY2" fmla="*/ 1790700 h 1790700"/>
              <a:gd name="connsiteX3" fmla="*/ 476250 w 4831667"/>
              <a:gd name="connsiteY3" fmla="*/ 1790700 h 1790700"/>
              <a:gd name="connsiteX4" fmla="*/ 0 w 4831667"/>
              <a:gd name="connsiteY4" fmla="*/ 914400 h 1790700"/>
              <a:gd name="connsiteX0" fmla="*/ 0 w 5269817"/>
              <a:gd name="connsiteY0" fmla="*/ 2305050 h 3181350"/>
              <a:gd name="connsiteX1" fmla="*/ 5269817 w 5269817"/>
              <a:gd name="connsiteY1" fmla="*/ 0 h 3181350"/>
              <a:gd name="connsiteX2" fmla="*/ 4831667 w 5269817"/>
              <a:gd name="connsiteY2" fmla="*/ 3181350 h 3181350"/>
              <a:gd name="connsiteX3" fmla="*/ 476250 w 5269817"/>
              <a:gd name="connsiteY3" fmla="*/ 3181350 h 3181350"/>
              <a:gd name="connsiteX4" fmla="*/ 0 w 5269817"/>
              <a:gd name="connsiteY4" fmla="*/ 2305050 h 3181350"/>
              <a:gd name="connsiteX0" fmla="*/ 0 w 5288867"/>
              <a:gd name="connsiteY0" fmla="*/ 2305050 h 3181350"/>
              <a:gd name="connsiteX1" fmla="*/ 5269817 w 5288867"/>
              <a:gd name="connsiteY1" fmla="*/ 0 h 3181350"/>
              <a:gd name="connsiteX2" fmla="*/ 5288867 w 5288867"/>
              <a:gd name="connsiteY2" fmla="*/ 1790700 h 3181350"/>
              <a:gd name="connsiteX3" fmla="*/ 476250 w 5288867"/>
              <a:gd name="connsiteY3" fmla="*/ 3181350 h 3181350"/>
              <a:gd name="connsiteX4" fmla="*/ 0 w 5288867"/>
              <a:gd name="connsiteY4" fmla="*/ 2305050 h 3181350"/>
              <a:gd name="connsiteX0" fmla="*/ 0 w 5288867"/>
              <a:gd name="connsiteY0" fmla="*/ 2305050 h 4095750"/>
              <a:gd name="connsiteX1" fmla="*/ 5269817 w 5288867"/>
              <a:gd name="connsiteY1" fmla="*/ 0 h 4095750"/>
              <a:gd name="connsiteX2" fmla="*/ 5288867 w 5288867"/>
              <a:gd name="connsiteY2" fmla="*/ 1790700 h 4095750"/>
              <a:gd name="connsiteX3" fmla="*/ 19050 w 5288867"/>
              <a:gd name="connsiteY3" fmla="*/ 4095750 h 4095750"/>
              <a:gd name="connsiteX4" fmla="*/ 0 w 5288867"/>
              <a:gd name="connsiteY4" fmla="*/ 2305050 h 4095750"/>
              <a:gd name="connsiteX0" fmla="*/ 0 w 5284105"/>
              <a:gd name="connsiteY0" fmla="*/ 2309812 h 4095750"/>
              <a:gd name="connsiteX1" fmla="*/ 5265055 w 5284105"/>
              <a:gd name="connsiteY1" fmla="*/ 0 h 4095750"/>
              <a:gd name="connsiteX2" fmla="*/ 5284105 w 5284105"/>
              <a:gd name="connsiteY2" fmla="*/ 1790700 h 4095750"/>
              <a:gd name="connsiteX3" fmla="*/ 14288 w 5284105"/>
              <a:gd name="connsiteY3" fmla="*/ 4095750 h 4095750"/>
              <a:gd name="connsiteX4" fmla="*/ 0 w 5284105"/>
              <a:gd name="connsiteY4" fmla="*/ 2309812 h 4095750"/>
              <a:gd name="connsiteX0" fmla="*/ 0 w 5276961"/>
              <a:gd name="connsiteY0" fmla="*/ 2295525 h 4095750"/>
              <a:gd name="connsiteX1" fmla="*/ 5257911 w 5276961"/>
              <a:gd name="connsiteY1" fmla="*/ 0 h 4095750"/>
              <a:gd name="connsiteX2" fmla="*/ 5276961 w 5276961"/>
              <a:gd name="connsiteY2" fmla="*/ 1790700 h 4095750"/>
              <a:gd name="connsiteX3" fmla="*/ 7144 w 5276961"/>
              <a:gd name="connsiteY3" fmla="*/ 4095750 h 4095750"/>
              <a:gd name="connsiteX4" fmla="*/ 0 w 5276961"/>
              <a:gd name="connsiteY4" fmla="*/ 2295525 h 4095750"/>
              <a:gd name="connsiteX0" fmla="*/ 0 w 5276961"/>
              <a:gd name="connsiteY0" fmla="*/ 2295525 h 4090988"/>
              <a:gd name="connsiteX1" fmla="*/ 5257911 w 5276961"/>
              <a:gd name="connsiteY1" fmla="*/ 0 h 4090988"/>
              <a:gd name="connsiteX2" fmla="*/ 5276961 w 5276961"/>
              <a:gd name="connsiteY2" fmla="*/ 1790700 h 4090988"/>
              <a:gd name="connsiteX3" fmla="*/ 2381 w 5276961"/>
              <a:gd name="connsiteY3" fmla="*/ 4090988 h 4090988"/>
              <a:gd name="connsiteX4" fmla="*/ 0 w 5276961"/>
              <a:gd name="connsiteY4" fmla="*/ 2295525 h 4090988"/>
              <a:gd name="connsiteX0" fmla="*/ 0 w 5299186"/>
              <a:gd name="connsiteY0" fmla="*/ 2295525 h 4090988"/>
              <a:gd name="connsiteX1" fmla="*/ 5257911 w 5299186"/>
              <a:gd name="connsiteY1" fmla="*/ 0 h 4090988"/>
              <a:gd name="connsiteX2" fmla="*/ 5299186 w 5299186"/>
              <a:gd name="connsiteY2" fmla="*/ 1765300 h 4090988"/>
              <a:gd name="connsiteX3" fmla="*/ 2381 w 5299186"/>
              <a:gd name="connsiteY3" fmla="*/ 4090988 h 4090988"/>
              <a:gd name="connsiteX4" fmla="*/ 0 w 5299186"/>
              <a:gd name="connsiteY4" fmla="*/ 2295525 h 4090988"/>
              <a:gd name="connsiteX0" fmla="*/ 0 w 5308711"/>
              <a:gd name="connsiteY0" fmla="*/ 2308225 h 4103688"/>
              <a:gd name="connsiteX1" fmla="*/ 5308711 w 5308711"/>
              <a:gd name="connsiteY1" fmla="*/ 0 h 4103688"/>
              <a:gd name="connsiteX2" fmla="*/ 5299186 w 5308711"/>
              <a:gd name="connsiteY2" fmla="*/ 1778000 h 4103688"/>
              <a:gd name="connsiteX3" fmla="*/ 2381 w 5308711"/>
              <a:gd name="connsiteY3" fmla="*/ 4103688 h 4103688"/>
              <a:gd name="connsiteX4" fmla="*/ 0 w 5308711"/>
              <a:gd name="connsiteY4" fmla="*/ 2308225 h 4103688"/>
              <a:gd name="connsiteX0" fmla="*/ 0 w 5301567"/>
              <a:gd name="connsiteY0" fmla="*/ 2293938 h 4089401"/>
              <a:gd name="connsiteX1" fmla="*/ 5301567 w 5301567"/>
              <a:gd name="connsiteY1" fmla="*/ 0 h 4089401"/>
              <a:gd name="connsiteX2" fmla="*/ 5299186 w 5301567"/>
              <a:gd name="connsiteY2" fmla="*/ 1763713 h 4089401"/>
              <a:gd name="connsiteX3" fmla="*/ 2381 w 5301567"/>
              <a:gd name="connsiteY3" fmla="*/ 4089401 h 4089401"/>
              <a:gd name="connsiteX4" fmla="*/ 0 w 5301567"/>
              <a:gd name="connsiteY4" fmla="*/ 2293938 h 4089401"/>
              <a:gd name="connsiteX0" fmla="*/ 0 w 5301796"/>
              <a:gd name="connsiteY0" fmla="*/ 2293938 h 4089401"/>
              <a:gd name="connsiteX1" fmla="*/ 5301567 w 5301796"/>
              <a:gd name="connsiteY1" fmla="*/ 0 h 4089401"/>
              <a:gd name="connsiteX2" fmla="*/ 5301567 w 5301796"/>
              <a:gd name="connsiteY2" fmla="*/ 1782763 h 4089401"/>
              <a:gd name="connsiteX3" fmla="*/ 2381 w 5301796"/>
              <a:gd name="connsiteY3" fmla="*/ 4089401 h 4089401"/>
              <a:gd name="connsiteX4" fmla="*/ 0 w 5301796"/>
              <a:gd name="connsiteY4" fmla="*/ 2293938 h 4089401"/>
              <a:gd name="connsiteX0" fmla="*/ 0 w 5306397"/>
              <a:gd name="connsiteY0" fmla="*/ 2293938 h 4089401"/>
              <a:gd name="connsiteX1" fmla="*/ 5301567 w 5306397"/>
              <a:gd name="connsiteY1" fmla="*/ 0 h 4089401"/>
              <a:gd name="connsiteX2" fmla="*/ 5306329 w 5306397"/>
              <a:gd name="connsiteY2" fmla="*/ 1780382 h 4089401"/>
              <a:gd name="connsiteX3" fmla="*/ 2381 w 5306397"/>
              <a:gd name="connsiteY3" fmla="*/ 4089401 h 4089401"/>
              <a:gd name="connsiteX4" fmla="*/ 0 w 5306397"/>
              <a:gd name="connsiteY4" fmla="*/ 2293938 h 4089401"/>
              <a:gd name="connsiteX0" fmla="*/ 0 w 5306397"/>
              <a:gd name="connsiteY0" fmla="*/ 2305845 h 4089401"/>
              <a:gd name="connsiteX1" fmla="*/ 5301567 w 5306397"/>
              <a:gd name="connsiteY1" fmla="*/ 0 h 4089401"/>
              <a:gd name="connsiteX2" fmla="*/ 5306329 w 5306397"/>
              <a:gd name="connsiteY2" fmla="*/ 1780382 h 4089401"/>
              <a:gd name="connsiteX3" fmla="*/ 2381 w 5306397"/>
              <a:gd name="connsiteY3" fmla="*/ 4089401 h 4089401"/>
              <a:gd name="connsiteX4" fmla="*/ 0 w 5306397"/>
              <a:gd name="connsiteY4" fmla="*/ 2305845 h 4089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6397" h="4089401">
                <a:moveTo>
                  <a:pt x="0" y="2305845"/>
                </a:moveTo>
                <a:lnTo>
                  <a:pt x="5301567" y="0"/>
                </a:lnTo>
                <a:cubicBezTo>
                  <a:pt x="5300773" y="587904"/>
                  <a:pt x="5307123" y="1192478"/>
                  <a:pt x="5306329" y="1780382"/>
                </a:cubicBezTo>
                <a:lnTo>
                  <a:pt x="2381" y="4089401"/>
                </a:lnTo>
                <a:cubicBezTo>
                  <a:pt x="0" y="3489326"/>
                  <a:pt x="2381" y="2905920"/>
                  <a:pt x="0" y="2305845"/>
                </a:cubicBezTo>
                <a:close/>
              </a:path>
            </a:pathLst>
          </a:custGeom>
          <a:solidFill>
            <a:srgbClr val="0A091B"/>
          </a:solidFill>
          <a:ln w="127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mn-ea"/>
              <a:cs typeface="+mn-cs"/>
            </a:endParaRPr>
          </a:p>
        </p:txBody>
      </p:sp>
      <p:sp>
        <p:nvSpPr>
          <p:cNvPr id="5" name="Rectangle 26">
            <a:extLst>
              <a:ext uri="{FF2B5EF4-FFF2-40B4-BE49-F238E27FC236}">
                <a16:creationId xmlns:a16="http://schemas.microsoft.com/office/drawing/2014/main" id="{91C4870C-A169-4B4B-86B5-7832B8F9954F}"/>
              </a:ext>
              <a:ext uri="{C183D7F6-B498-43B3-948B-1728B52AA6E4}">
                <adec:decorative xmlns:adec="http://schemas.microsoft.com/office/drawing/2017/decorative" val="1"/>
              </a:ext>
            </a:extLst>
          </p:cNvPr>
          <p:cNvSpPr/>
          <p:nvPr/>
        </p:nvSpPr>
        <p:spPr>
          <a:xfrm>
            <a:off x="552179" y="1404647"/>
            <a:ext cx="2762363" cy="1772176"/>
          </a:xfrm>
          <a:custGeom>
            <a:avLst/>
            <a:gdLst>
              <a:gd name="connsiteX0" fmla="*/ 0 w 4355417"/>
              <a:gd name="connsiteY0" fmla="*/ 0 h 1790700"/>
              <a:gd name="connsiteX1" fmla="*/ 4355417 w 4355417"/>
              <a:gd name="connsiteY1" fmla="*/ 0 h 1790700"/>
              <a:gd name="connsiteX2" fmla="*/ 4355417 w 4355417"/>
              <a:gd name="connsiteY2" fmla="*/ 1790700 h 1790700"/>
              <a:gd name="connsiteX3" fmla="*/ 0 w 4355417"/>
              <a:gd name="connsiteY3" fmla="*/ 1790700 h 1790700"/>
              <a:gd name="connsiteX4" fmla="*/ 0 w 4355417"/>
              <a:gd name="connsiteY4" fmla="*/ 0 h 1790700"/>
              <a:gd name="connsiteX0" fmla="*/ 0 w 4831667"/>
              <a:gd name="connsiteY0" fmla="*/ 914400 h 1790700"/>
              <a:gd name="connsiteX1" fmla="*/ 4831667 w 4831667"/>
              <a:gd name="connsiteY1" fmla="*/ 0 h 1790700"/>
              <a:gd name="connsiteX2" fmla="*/ 4831667 w 4831667"/>
              <a:gd name="connsiteY2" fmla="*/ 1790700 h 1790700"/>
              <a:gd name="connsiteX3" fmla="*/ 476250 w 4831667"/>
              <a:gd name="connsiteY3" fmla="*/ 1790700 h 1790700"/>
              <a:gd name="connsiteX4" fmla="*/ 0 w 4831667"/>
              <a:gd name="connsiteY4" fmla="*/ 914400 h 1790700"/>
              <a:gd name="connsiteX0" fmla="*/ 0 w 5269817"/>
              <a:gd name="connsiteY0" fmla="*/ 2305050 h 3181350"/>
              <a:gd name="connsiteX1" fmla="*/ 5269817 w 5269817"/>
              <a:gd name="connsiteY1" fmla="*/ 0 h 3181350"/>
              <a:gd name="connsiteX2" fmla="*/ 4831667 w 5269817"/>
              <a:gd name="connsiteY2" fmla="*/ 3181350 h 3181350"/>
              <a:gd name="connsiteX3" fmla="*/ 476250 w 5269817"/>
              <a:gd name="connsiteY3" fmla="*/ 3181350 h 3181350"/>
              <a:gd name="connsiteX4" fmla="*/ 0 w 5269817"/>
              <a:gd name="connsiteY4" fmla="*/ 2305050 h 3181350"/>
              <a:gd name="connsiteX0" fmla="*/ 0 w 5288867"/>
              <a:gd name="connsiteY0" fmla="*/ 2305050 h 3181350"/>
              <a:gd name="connsiteX1" fmla="*/ 5269817 w 5288867"/>
              <a:gd name="connsiteY1" fmla="*/ 0 h 3181350"/>
              <a:gd name="connsiteX2" fmla="*/ 5288867 w 5288867"/>
              <a:gd name="connsiteY2" fmla="*/ 1790700 h 3181350"/>
              <a:gd name="connsiteX3" fmla="*/ 476250 w 5288867"/>
              <a:gd name="connsiteY3" fmla="*/ 3181350 h 3181350"/>
              <a:gd name="connsiteX4" fmla="*/ 0 w 5288867"/>
              <a:gd name="connsiteY4" fmla="*/ 2305050 h 3181350"/>
              <a:gd name="connsiteX0" fmla="*/ 0 w 5288867"/>
              <a:gd name="connsiteY0" fmla="*/ 2305050 h 4095750"/>
              <a:gd name="connsiteX1" fmla="*/ 5269817 w 5288867"/>
              <a:gd name="connsiteY1" fmla="*/ 0 h 4095750"/>
              <a:gd name="connsiteX2" fmla="*/ 5288867 w 5288867"/>
              <a:gd name="connsiteY2" fmla="*/ 1790700 h 4095750"/>
              <a:gd name="connsiteX3" fmla="*/ 19050 w 5288867"/>
              <a:gd name="connsiteY3" fmla="*/ 4095750 h 4095750"/>
              <a:gd name="connsiteX4" fmla="*/ 0 w 5288867"/>
              <a:gd name="connsiteY4" fmla="*/ 2305050 h 4095750"/>
              <a:gd name="connsiteX0" fmla="*/ 0 w 5284105"/>
              <a:gd name="connsiteY0" fmla="*/ 2309812 h 4095750"/>
              <a:gd name="connsiteX1" fmla="*/ 5265055 w 5284105"/>
              <a:gd name="connsiteY1" fmla="*/ 0 h 4095750"/>
              <a:gd name="connsiteX2" fmla="*/ 5284105 w 5284105"/>
              <a:gd name="connsiteY2" fmla="*/ 1790700 h 4095750"/>
              <a:gd name="connsiteX3" fmla="*/ 14288 w 5284105"/>
              <a:gd name="connsiteY3" fmla="*/ 4095750 h 4095750"/>
              <a:gd name="connsiteX4" fmla="*/ 0 w 5284105"/>
              <a:gd name="connsiteY4" fmla="*/ 2309812 h 4095750"/>
              <a:gd name="connsiteX0" fmla="*/ 0 w 5276961"/>
              <a:gd name="connsiteY0" fmla="*/ 2295525 h 4095750"/>
              <a:gd name="connsiteX1" fmla="*/ 5257911 w 5276961"/>
              <a:gd name="connsiteY1" fmla="*/ 0 h 4095750"/>
              <a:gd name="connsiteX2" fmla="*/ 5276961 w 5276961"/>
              <a:gd name="connsiteY2" fmla="*/ 1790700 h 4095750"/>
              <a:gd name="connsiteX3" fmla="*/ 7144 w 5276961"/>
              <a:gd name="connsiteY3" fmla="*/ 4095750 h 4095750"/>
              <a:gd name="connsiteX4" fmla="*/ 0 w 5276961"/>
              <a:gd name="connsiteY4" fmla="*/ 2295525 h 4095750"/>
              <a:gd name="connsiteX0" fmla="*/ 0 w 5276961"/>
              <a:gd name="connsiteY0" fmla="*/ 2295525 h 4090988"/>
              <a:gd name="connsiteX1" fmla="*/ 5257911 w 5276961"/>
              <a:gd name="connsiteY1" fmla="*/ 0 h 4090988"/>
              <a:gd name="connsiteX2" fmla="*/ 5276961 w 5276961"/>
              <a:gd name="connsiteY2" fmla="*/ 1790700 h 4090988"/>
              <a:gd name="connsiteX3" fmla="*/ 2381 w 5276961"/>
              <a:gd name="connsiteY3" fmla="*/ 4090988 h 4090988"/>
              <a:gd name="connsiteX4" fmla="*/ 0 w 5276961"/>
              <a:gd name="connsiteY4" fmla="*/ 2295525 h 4090988"/>
              <a:gd name="connsiteX0" fmla="*/ 0 w 5299186"/>
              <a:gd name="connsiteY0" fmla="*/ 2295525 h 4090988"/>
              <a:gd name="connsiteX1" fmla="*/ 5257911 w 5299186"/>
              <a:gd name="connsiteY1" fmla="*/ 0 h 4090988"/>
              <a:gd name="connsiteX2" fmla="*/ 5299186 w 5299186"/>
              <a:gd name="connsiteY2" fmla="*/ 1765300 h 4090988"/>
              <a:gd name="connsiteX3" fmla="*/ 2381 w 5299186"/>
              <a:gd name="connsiteY3" fmla="*/ 4090988 h 4090988"/>
              <a:gd name="connsiteX4" fmla="*/ 0 w 5299186"/>
              <a:gd name="connsiteY4" fmla="*/ 2295525 h 4090988"/>
              <a:gd name="connsiteX0" fmla="*/ 0 w 5308711"/>
              <a:gd name="connsiteY0" fmla="*/ 2308225 h 4103688"/>
              <a:gd name="connsiteX1" fmla="*/ 5308711 w 5308711"/>
              <a:gd name="connsiteY1" fmla="*/ 0 h 4103688"/>
              <a:gd name="connsiteX2" fmla="*/ 5299186 w 5308711"/>
              <a:gd name="connsiteY2" fmla="*/ 1778000 h 4103688"/>
              <a:gd name="connsiteX3" fmla="*/ 2381 w 5308711"/>
              <a:gd name="connsiteY3" fmla="*/ 4103688 h 4103688"/>
              <a:gd name="connsiteX4" fmla="*/ 0 w 5308711"/>
              <a:gd name="connsiteY4" fmla="*/ 2308225 h 4103688"/>
              <a:gd name="connsiteX0" fmla="*/ 0 w 5308711"/>
              <a:gd name="connsiteY0" fmla="*/ 2301875 h 4103688"/>
              <a:gd name="connsiteX1" fmla="*/ 5308711 w 5308711"/>
              <a:gd name="connsiteY1" fmla="*/ 0 h 4103688"/>
              <a:gd name="connsiteX2" fmla="*/ 5299186 w 5308711"/>
              <a:gd name="connsiteY2" fmla="*/ 1778000 h 4103688"/>
              <a:gd name="connsiteX3" fmla="*/ 2381 w 5308711"/>
              <a:gd name="connsiteY3" fmla="*/ 4103688 h 4103688"/>
              <a:gd name="connsiteX4" fmla="*/ 0 w 5308711"/>
              <a:gd name="connsiteY4" fmla="*/ 2301875 h 4103688"/>
              <a:gd name="connsiteX0" fmla="*/ 4384 w 5313095"/>
              <a:gd name="connsiteY0" fmla="*/ 2301875 h 4094163"/>
              <a:gd name="connsiteX1" fmla="*/ 5313095 w 5313095"/>
              <a:gd name="connsiteY1" fmla="*/ 0 h 4094163"/>
              <a:gd name="connsiteX2" fmla="*/ 5303570 w 5313095"/>
              <a:gd name="connsiteY2" fmla="*/ 1778000 h 4094163"/>
              <a:gd name="connsiteX3" fmla="*/ 415 w 5313095"/>
              <a:gd name="connsiteY3" fmla="*/ 4094163 h 4094163"/>
              <a:gd name="connsiteX4" fmla="*/ 4384 w 5313095"/>
              <a:gd name="connsiteY4" fmla="*/ 2301875 h 4094163"/>
              <a:gd name="connsiteX0" fmla="*/ 0 w 5308711"/>
              <a:gd name="connsiteY0" fmla="*/ 2301875 h 4090988"/>
              <a:gd name="connsiteX1" fmla="*/ 5308711 w 5308711"/>
              <a:gd name="connsiteY1" fmla="*/ 0 h 4090988"/>
              <a:gd name="connsiteX2" fmla="*/ 5299186 w 5308711"/>
              <a:gd name="connsiteY2" fmla="*/ 1778000 h 4090988"/>
              <a:gd name="connsiteX3" fmla="*/ 2381 w 5308711"/>
              <a:gd name="connsiteY3" fmla="*/ 4090988 h 4090988"/>
              <a:gd name="connsiteX4" fmla="*/ 0 w 5308711"/>
              <a:gd name="connsiteY4" fmla="*/ 2301875 h 4090988"/>
              <a:gd name="connsiteX0" fmla="*/ 0 w 5308711"/>
              <a:gd name="connsiteY0" fmla="*/ 2309019 h 4090988"/>
              <a:gd name="connsiteX1" fmla="*/ 5308711 w 5308711"/>
              <a:gd name="connsiteY1" fmla="*/ 0 h 4090988"/>
              <a:gd name="connsiteX2" fmla="*/ 5299186 w 5308711"/>
              <a:gd name="connsiteY2" fmla="*/ 1778000 h 4090988"/>
              <a:gd name="connsiteX3" fmla="*/ 2381 w 5308711"/>
              <a:gd name="connsiteY3" fmla="*/ 4090988 h 4090988"/>
              <a:gd name="connsiteX4" fmla="*/ 0 w 5308711"/>
              <a:gd name="connsiteY4" fmla="*/ 2309019 h 4090988"/>
              <a:gd name="connsiteX0" fmla="*/ 0 w 5308711"/>
              <a:gd name="connsiteY0" fmla="*/ 2299494 h 4090988"/>
              <a:gd name="connsiteX1" fmla="*/ 5308711 w 5308711"/>
              <a:gd name="connsiteY1" fmla="*/ 0 h 4090988"/>
              <a:gd name="connsiteX2" fmla="*/ 5299186 w 5308711"/>
              <a:gd name="connsiteY2" fmla="*/ 1778000 h 4090988"/>
              <a:gd name="connsiteX3" fmla="*/ 2381 w 5308711"/>
              <a:gd name="connsiteY3" fmla="*/ 4090988 h 4090988"/>
              <a:gd name="connsiteX4" fmla="*/ 0 w 5308711"/>
              <a:gd name="connsiteY4" fmla="*/ 2299494 h 4090988"/>
              <a:gd name="connsiteX0" fmla="*/ 0 w 5318236"/>
              <a:gd name="connsiteY0" fmla="*/ 2299494 h 4090988"/>
              <a:gd name="connsiteX1" fmla="*/ 5318236 w 5318236"/>
              <a:gd name="connsiteY1" fmla="*/ 0 h 4090988"/>
              <a:gd name="connsiteX2" fmla="*/ 5308711 w 5318236"/>
              <a:gd name="connsiteY2" fmla="*/ 1778000 h 4090988"/>
              <a:gd name="connsiteX3" fmla="*/ 11906 w 5318236"/>
              <a:gd name="connsiteY3" fmla="*/ 4090988 h 4090988"/>
              <a:gd name="connsiteX4" fmla="*/ 0 w 5318236"/>
              <a:gd name="connsiteY4" fmla="*/ 2299494 h 4090988"/>
              <a:gd name="connsiteX0" fmla="*/ 0 w 5315855"/>
              <a:gd name="connsiteY0" fmla="*/ 2304257 h 4090988"/>
              <a:gd name="connsiteX1" fmla="*/ 5315855 w 5315855"/>
              <a:gd name="connsiteY1" fmla="*/ 0 h 4090988"/>
              <a:gd name="connsiteX2" fmla="*/ 5306330 w 5315855"/>
              <a:gd name="connsiteY2" fmla="*/ 1778000 h 4090988"/>
              <a:gd name="connsiteX3" fmla="*/ 9525 w 5315855"/>
              <a:gd name="connsiteY3" fmla="*/ 4090988 h 4090988"/>
              <a:gd name="connsiteX4" fmla="*/ 0 w 5315855"/>
              <a:gd name="connsiteY4" fmla="*/ 2304257 h 4090988"/>
              <a:gd name="connsiteX0" fmla="*/ 0 w 5315855"/>
              <a:gd name="connsiteY0" fmla="*/ 2301876 h 4090988"/>
              <a:gd name="connsiteX1" fmla="*/ 5315855 w 5315855"/>
              <a:gd name="connsiteY1" fmla="*/ 0 h 4090988"/>
              <a:gd name="connsiteX2" fmla="*/ 5306330 w 5315855"/>
              <a:gd name="connsiteY2" fmla="*/ 1778000 h 4090988"/>
              <a:gd name="connsiteX3" fmla="*/ 9525 w 5315855"/>
              <a:gd name="connsiteY3" fmla="*/ 4090988 h 4090988"/>
              <a:gd name="connsiteX4" fmla="*/ 0 w 5315855"/>
              <a:gd name="connsiteY4" fmla="*/ 2301876 h 4090988"/>
              <a:gd name="connsiteX0" fmla="*/ 0 w 5313474"/>
              <a:gd name="connsiteY0" fmla="*/ 2301876 h 4090988"/>
              <a:gd name="connsiteX1" fmla="*/ 5313474 w 5313474"/>
              <a:gd name="connsiteY1" fmla="*/ 0 h 4090988"/>
              <a:gd name="connsiteX2" fmla="*/ 5303949 w 5313474"/>
              <a:gd name="connsiteY2" fmla="*/ 1778000 h 4090988"/>
              <a:gd name="connsiteX3" fmla="*/ 7144 w 5313474"/>
              <a:gd name="connsiteY3" fmla="*/ 4090988 h 4090988"/>
              <a:gd name="connsiteX4" fmla="*/ 0 w 5313474"/>
              <a:gd name="connsiteY4" fmla="*/ 2301876 h 4090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3474" h="4090988">
                <a:moveTo>
                  <a:pt x="0" y="2301876"/>
                </a:moveTo>
                <a:lnTo>
                  <a:pt x="5313474" y="0"/>
                </a:lnTo>
                <a:lnTo>
                  <a:pt x="5303949" y="1778000"/>
                </a:lnTo>
                <a:lnTo>
                  <a:pt x="7144" y="4090988"/>
                </a:lnTo>
                <a:cubicBezTo>
                  <a:pt x="4763" y="3490913"/>
                  <a:pt x="2381" y="2901951"/>
                  <a:pt x="0" y="2301876"/>
                </a:cubicBezTo>
                <a:close/>
              </a:path>
            </a:pathLst>
          </a:custGeom>
          <a:solidFill>
            <a:srgbClr val="0A091B"/>
          </a:solidFill>
          <a:ln w="127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mn-ea"/>
              <a:cs typeface="+mn-cs"/>
            </a:endParaRPr>
          </a:p>
        </p:txBody>
      </p:sp>
      <p:sp>
        <p:nvSpPr>
          <p:cNvPr id="20" name="Rectangle 19">
            <a:extLst>
              <a:ext uri="{FF2B5EF4-FFF2-40B4-BE49-F238E27FC236}">
                <a16:creationId xmlns:a16="http://schemas.microsoft.com/office/drawing/2014/main" id="{C6AB05CE-AAB5-4E94-B8A8-28D45053FA5D}"/>
              </a:ext>
              <a:ext uri="{C183D7F6-B498-43B3-948B-1728B52AA6E4}">
                <adec:decorative xmlns:adec="http://schemas.microsoft.com/office/drawing/2017/decorative" val="1"/>
              </a:ext>
            </a:extLst>
          </p:cNvPr>
          <p:cNvSpPr/>
          <p:nvPr/>
        </p:nvSpPr>
        <p:spPr>
          <a:xfrm>
            <a:off x="543580" y="2400422"/>
            <a:ext cx="2770963" cy="775714"/>
          </a:xfrm>
          <a:prstGeom prst="rect">
            <a:avLst/>
          </a:prstGeom>
          <a:solidFill>
            <a:srgbClr val="69ACE5"/>
          </a:solidFill>
          <a:ln w="381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mn-ea"/>
              <a:cs typeface="+mn-cs"/>
            </a:endParaRPr>
          </a:p>
        </p:txBody>
      </p:sp>
      <p:sp>
        <p:nvSpPr>
          <p:cNvPr id="16" name="Rectangle 15">
            <a:extLst>
              <a:ext uri="{FF2B5EF4-FFF2-40B4-BE49-F238E27FC236}">
                <a16:creationId xmlns:a16="http://schemas.microsoft.com/office/drawing/2014/main" id="{AB46CADE-1C6D-4552-A437-5CC28BD586B0}"/>
              </a:ext>
              <a:ext uri="{C183D7F6-B498-43B3-948B-1728B52AA6E4}">
                <adec:decorative xmlns:adec="http://schemas.microsoft.com/office/drawing/2017/decorative" val="1"/>
              </a:ext>
            </a:extLst>
          </p:cNvPr>
          <p:cNvSpPr/>
          <p:nvPr/>
        </p:nvSpPr>
        <p:spPr>
          <a:xfrm>
            <a:off x="533919" y="3399634"/>
            <a:ext cx="2790306" cy="775714"/>
          </a:xfrm>
          <a:prstGeom prst="rect">
            <a:avLst/>
          </a:prstGeom>
          <a:solidFill>
            <a:srgbClr val="092C74"/>
          </a:solidFill>
          <a:ln w="381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mn-ea"/>
              <a:cs typeface="+mn-cs"/>
            </a:endParaRPr>
          </a:p>
        </p:txBody>
      </p:sp>
      <p:sp>
        <p:nvSpPr>
          <p:cNvPr id="12" name="Rectangle 11">
            <a:extLst>
              <a:ext uri="{FF2B5EF4-FFF2-40B4-BE49-F238E27FC236}">
                <a16:creationId xmlns:a16="http://schemas.microsoft.com/office/drawing/2014/main" id="{2FD3218B-5651-4A6C-9CC0-32F9EBE3B2C0}"/>
              </a:ext>
              <a:ext uri="{C183D7F6-B498-43B3-948B-1728B52AA6E4}">
                <adec:decorative xmlns:adec="http://schemas.microsoft.com/office/drawing/2017/decorative" val="1"/>
              </a:ext>
            </a:extLst>
          </p:cNvPr>
          <p:cNvSpPr/>
          <p:nvPr/>
        </p:nvSpPr>
        <p:spPr>
          <a:xfrm>
            <a:off x="532983" y="1401896"/>
            <a:ext cx="2791318" cy="775714"/>
          </a:xfrm>
          <a:prstGeom prst="rect">
            <a:avLst/>
          </a:prstGeom>
          <a:solidFill>
            <a:srgbClr val="092C74"/>
          </a:solidFill>
          <a:ln w="381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mn-ea"/>
              <a:cs typeface="+mn-cs"/>
            </a:endParaRPr>
          </a:p>
        </p:txBody>
      </p:sp>
      <p:sp>
        <p:nvSpPr>
          <p:cNvPr id="27" name="Subtitle">
            <a:extLst>
              <a:ext uri="{FF2B5EF4-FFF2-40B4-BE49-F238E27FC236}">
                <a16:creationId xmlns:a16="http://schemas.microsoft.com/office/drawing/2014/main" id="{93BD0AF0-ECDA-41BB-BDBF-FABB50E87606}"/>
              </a:ext>
            </a:extLst>
          </p:cNvPr>
          <p:cNvSpPr>
            <a:spLocks noGrp="1"/>
          </p:cNvSpPr>
          <p:nvPr>
            <p:ph type="body" sz="quarter" idx="15" hasCustomPrompt="1"/>
          </p:nvPr>
        </p:nvSpPr>
        <p:spPr>
          <a:xfrm>
            <a:off x="3750230" y="1401897"/>
            <a:ext cx="4869303" cy="322128"/>
          </a:xfrm>
          <a:prstGeom prst="rect">
            <a:avLst/>
          </a:prstGeom>
        </p:spPr>
        <p:txBody>
          <a:bodyPr>
            <a:noAutofit/>
          </a:bodyPr>
          <a:lstStyle>
            <a:lvl1pPr marL="0" indent="0">
              <a:buNone/>
              <a:defRPr sz="1875"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subtitle</a:t>
            </a:r>
          </a:p>
        </p:txBody>
      </p:sp>
      <p:sp>
        <p:nvSpPr>
          <p:cNvPr id="28" name="Text">
            <a:extLst>
              <a:ext uri="{FF2B5EF4-FFF2-40B4-BE49-F238E27FC236}">
                <a16:creationId xmlns:a16="http://schemas.microsoft.com/office/drawing/2014/main" id="{E41B4165-89DA-4676-9A75-DB1A210A05D4}"/>
              </a:ext>
            </a:extLst>
          </p:cNvPr>
          <p:cNvSpPr>
            <a:spLocks noGrp="1"/>
          </p:cNvSpPr>
          <p:nvPr>
            <p:ph type="body" sz="quarter" idx="22" hasCustomPrompt="1"/>
          </p:nvPr>
        </p:nvSpPr>
        <p:spPr>
          <a:xfrm>
            <a:off x="3754281" y="1905000"/>
            <a:ext cx="4865053" cy="2270348"/>
          </a:xfrm>
          <a:prstGeom prst="rect">
            <a:avLst/>
          </a:prstGeom>
        </p:spPr>
        <p:txBody>
          <a:bodyPr>
            <a:noAutofit/>
          </a:bodyPr>
          <a:lstStyle>
            <a:lvl1pPr marL="227013" indent="-227013" algn="l">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chemeClr val="bg2"/>
              </a:buClr>
              <a:buFont typeface="Courier New" panose="02070309020205020404" pitchFamily="49" charset="0"/>
              <a:buChar char="o"/>
              <a:defRPr sz="1600"/>
            </a:lvl2pPr>
            <a:lvl3pPr marL="914400" indent="-228600">
              <a:buClr>
                <a:schemeClr val="bg2"/>
              </a:buClr>
              <a:defRPr sz="1600"/>
            </a:lvl3pPr>
          </a:lstStyle>
          <a:p>
            <a:pPr lvl="0"/>
            <a:r>
              <a:rPr lang="en-US" noProof="0"/>
              <a:t>Click to add bullets</a:t>
            </a:r>
          </a:p>
          <a:p>
            <a:pPr lvl="1"/>
            <a:r>
              <a:rPr lang="en-US" noProof="0"/>
              <a:t>Second level</a:t>
            </a:r>
          </a:p>
          <a:p>
            <a:pPr lvl="2"/>
            <a:r>
              <a:rPr lang="en-US" noProof="0"/>
              <a:t>Third level</a:t>
            </a:r>
          </a:p>
        </p:txBody>
      </p:sp>
      <p:sp>
        <p:nvSpPr>
          <p:cNvPr id="29" name="Info 1">
            <a:extLst>
              <a:ext uri="{FF2B5EF4-FFF2-40B4-BE49-F238E27FC236}">
                <a16:creationId xmlns:a16="http://schemas.microsoft.com/office/drawing/2014/main" id="{7A4EBD99-E28A-467C-B8D7-DE90097836B1}"/>
              </a:ext>
            </a:extLst>
          </p:cNvPr>
          <p:cNvSpPr>
            <a:spLocks noGrp="1"/>
          </p:cNvSpPr>
          <p:nvPr>
            <p:ph type="body" sz="quarter" idx="23" hasCustomPrompt="1"/>
          </p:nvPr>
        </p:nvSpPr>
        <p:spPr>
          <a:xfrm>
            <a:off x="677623" y="1544276"/>
            <a:ext cx="831909" cy="512768"/>
          </a:xfrm>
          <a:prstGeom prst="rect">
            <a:avLst/>
          </a:prstGeom>
        </p:spPr>
        <p:txBody>
          <a:bodyPr anchor="ctr">
            <a:noAutofit/>
          </a:bodyPr>
          <a:lstStyle>
            <a:lvl1pPr marL="0" indent="0" algn="ctr">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30" name="Info 1 Text">
            <a:extLst>
              <a:ext uri="{FF2B5EF4-FFF2-40B4-BE49-F238E27FC236}">
                <a16:creationId xmlns:a16="http://schemas.microsoft.com/office/drawing/2014/main" id="{BEA326F2-4A47-4163-A88D-30223B697F32}"/>
              </a:ext>
            </a:extLst>
          </p:cNvPr>
          <p:cNvSpPr>
            <a:spLocks noGrp="1"/>
          </p:cNvSpPr>
          <p:nvPr>
            <p:ph type="body" sz="quarter" idx="16" hasCustomPrompt="1"/>
          </p:nvPr>
        </p:nvSpPr>
        <p:spPr>
          <a:xfrm>
            <a:off x="1633075" y="1544276"/>
            <a:ext cx="1529225" cy="492778"/>
          </a:xfrm>
          <a:prstGeom prst="rect">
            <a:avLst/>
          </a:prstGeom>
        </p:spPr>
        <p:txBody>
          <a:bodyPr>
            <a:noAutofit/>
          </a:bodyPr>
          <a:lstStyle>
            <a:lvl1pPr marL="0" indent="0" algn="ctr">
              <a:buClr>
                <a:srgbClr val="69ACE5"/>
              </a:buClr>
              <a:buFont typeface="Wingdings" panose="05000000000000000000" pitchFamily="2" charset="2"/>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8" name="Info 2">
            <a:extLst>
              <a:ext uri="{FF2B5EF4-FFF2-40B4-BE49-F238E27FC236}">
                <a16:creationId xmlns:a16="http://schemas.microsoft.com/office/drawing/2014/main" id="{879C946B-2418-4E80-B1B2-ED3029968EB2}"/>
              </a:ext>
            </a:extLst>
          </p:cNvPr>
          <p:cNvSpPr>
            <a:spLocks noGrp="1"/>
          </p:cNvSpPr>
          <p:nvPr>
            <p:ph type="body" sz="quarter" idx="24" hasCustomPrompt="1"/>
          </p:nvPr>
        </p:nvSpPr>
        <p:spPr>
          <a:xfrm>
            <a:off x="677623" y="2538036"/>
            <a:ext cx="831909" cy="512768"/>
          </a:xfrm>
          <a:prstGeom prst="rect">
            <a:avLst/>
          </a:prstGeom>
        </p:spPr>
        <p:txBody>
          <a:bodyPr anchor="ctr">
            <a:noAutofit/>
          </a:bodyPr>
          <a:lstStyle>
            <a:lvl1pPr marL="0" indent="0" algn="ctr">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39" name="Info 2 Text">
            <a:extLst>
              <a:ext uri="{FF2B5EF4-FFF2-40B4-BE49-F238E27FC236}">
                <a16:creationId xmlns:a16="http://schemas.microsoft.com/office/drawing/2014/main" id="{5FE1DA00-8AD9-4506-895A-25E0FFF3A874}"/>
              </a:ext>
            </a:extLst>
          </p:cNvPr>
          <p:cNvSpPr>
            <a:spLocks noGrp="1"/>
          </p:cNvSpPr>
          <p:nvPr>
            <p:ph type="body" sz="quarter" idx="25" hasCustomPrompt="1"/>
          </p:nvPr>
        </p:nvSpPr>
        <p:spPr>
          <a:xfrm>
            <a:off x="1633075" y="2538036"/>
            <a:ext cx="1529225" cy="492778"/>
          </a:xfrm>
          <a:prstGeom prst="rect">
            <a:avLst/>
          </a:prstGeom>
        </p:spPr>
        <p:txBody>
          <a:bodyPr>
            <a:noAutofit/>
          </a:bodyPr>
          <a:lstStyle>
            <a:lvl1pPr marL="0" indent="0" algn="ctr">
              <a:buClr>
                <a:srgbClr val="69ACE5"/>
              </a:buClr>
              <a:buFont typeface="Wingdings" panose="05000000000000000000" pitchFamily="2" charset="2"/>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0" name="Info 3">
            <a:extLst>
              <a:ext uri="{FF2B5EF4-FFF2-40B4-BE49-F238E27FC236}">
                <a16:creationId xmlns:a16="http://schemas.microsoft.com/office/drawing/2014/main" id="{D8A0AFDE-8EFC-4A53-A922-179064B43B9C}"/>
              </a:ext>
            </a:extLst>
          </p:cNvPr>
          <p:cNvSpPr>
            <a:spLocks noGrp="1"/>
          </p:cNvSpPr>
          <p:nvPr>
            <p:ph type="body" sz="quarter" idx="26" hasCustomPrompt="1"/>
          </p:nvPr>
        </p:nvSpPr>
        <p:spPr>
          <a:xfrm>
            <a:off x="664942" y="3535187"/>
            <a:ext cx="831909" cy="512768"/>
          </a:xfrm>
          <a:prstGeom prst="rect">
            <a:avLst/>
          </a:prstGeom>
        </p:spPr>
        <p:txBody>
          <a:bodyPr anchor="ctr">
            <a:noAutofit/>
          </a:bodyPr>
          <a:lstStyle>
            <a:lvl1pPr marL="0" indent="0" algn="ctr">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41" name="Info 3 Text">
            <a:extLst>
              <a:ext uri="{FF2B5EF4-FFF2-40B4-BE49-F238E27FC236}">
                <a16:creationId xmlns:a16="http://schemas.microsoft.com/office/drawing/2014/main" id="{882D6DBF-7708-4AFA-B28F-215C8BC9314F}"/>
              </a:ext>
            </a:extLst>
          </p:cNvPr>
          <p:cNvSpPr>
            <a:spLocks noGrp="1"/>
          </p:cNvSpPr>
          <p:nvPr>
            <p:ph type="body" sz="quarter" idx="27" hasCustomPrompt="1"/>
          </p:nvPr>
        </p:nvSpPr>
        <p:spPr>
          <a:xfrm>
            <a:off x="1620394" y="3535187"/>
            <a:ext cx="1529225" cy="492778"/>
          </a:xfrm>
          <a:prstGeom prst="rect">
            <a:avLst/>
          </a:prstGeom>
        </p:spPr>
        <p:txBody>
          <a:bodyPr>
            <a:noAutofit/>
          </a:bodyPr>
          <a:lstStyle>
            <a:lvl1pPr marL="0" indent="0" algn="ctr">
              <a:buClr>
                <a:srgbClr val="69ACE5"/>
              </a:buClr>
              <a:buFont typeface="Wingdings" panose="05000000000000000000" pitchFamily="2" charset="2"/>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5" name="Rectangle 34">
            <a:extLst>
              <a:ext uri="{FF2B5EF4-FFF2-40B4-BE49-F238E27FC236}">
                <a16:creationId xmlns:a16="http://schemas.microsoft.com/office/drawing/2014/main" id="{85723690-B358-4783-A959-78E05177C466}"/>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Page Number">
            <a:extLst>
              <a:ext uri="{FF2B5EF4-FFF2-40B4-BE49-F238E27FC236}">
                <a16:creationId xmlns:a16="http://schemas.microsoft.com/office/drawing/2014/main" id="{D99FFF48-9513-4D94-ADAF-4FDF160E3F90}"/>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dirty="0">
              <a:solidFill>
                <a:schemeClr val="bg1">
                  <a:lumMod val="50000"/>
                </a:schemeClr>
              </a:solidFill>
              <a:latin typeface="+mj-lt"/>
            </a:endParaRPr>
          </a:p>
        </p:txBody>
      </p:sp>
      <p:pic>
        <p:nvPicPr>
          <p:cNvPr id="23" name="WSE logo">
            <a:extLst>
              <a:ext uri="{FF2B5EF4-FFF2-40B4-BE49-F238E27FC236}">
                <a16:creationId xmlns:a16="http://schemas.microsoft.com/office/drawing/2014/main" id="{C1400C22-623A-4FAB-86C9-A0AE2AD8DBA8}"/>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9888258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rocess Infographic">
    <p:spTree>
      <p:nvGrpSpPr>
        <p:cNvPr id="1" name=""/>
        <p:cNvGrpSpPr/>
        <p:nvPr/>
      </p:nvGrpSpPr>
      <p:grpSpPr>
        <a:xfrm>
          <a:off x="0" y="0"/>
          <a:ext cx="0" cy="0"/>
          <a:chOff x="0" y="0"/>
          <a:chExt cx="0" cy="0"/>
        </a:xfrm>
      </p:grpSpPr>
      <p:sp>
        <p:nvSpPr>
          <p:cNvPr id="28" name="Title">
            <a:extLst>
              <a:ext uri="{FF2B5EF4-FFF2-40B4-BE49-F238E27FC236}">
                <a16:creationId xmlns:a16="http://schemas.microsoft.com/office/drawing/2014/main" id="{0301AFB8-AD89-4017-8E38-5FA5A13A15AD}"/>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noProof="0"/>
              <a:t>Click to add title</a:t>
            </a:r>
          </a:p>
        </p:txBody>
      </p:sp>
      <p:sp>
        <p:nvSpPr>
          <p:cNvPr id="4" name="Oval 3">
            <a:extLst>
              <a:ext uri="{FF2B5EF4-FFF2-40B4-BE49-F238E27FC236}">
                <a16:creationId xmlns:a16="http://schemas.microsoft.com/office/drawing/2014/main" id="{DCE255FC-7EAC-49AE-B880-3463FB5519C8}"/>
              </a:ext>
              <a:ext uri="{C183D7F6-B498-43B3-948B-1728B52AA6E4}">
                <adec:decorative xmlns:adec="http://schemas.microsoft.com/office/drawing/2017/decorative" val="1"/>
              </a:ext>
            </a:extLst>
          </p:cNvPr>
          <p:cNvSpPr>
            <a:spLocks noChangeAspect="1"/>
          </p:cNvSpPr>
          <p:nvPr/>
        </p:nvSpPr>
        <p:spPr>
          <a:xfrm>
            <a:off x="918769" y="1893781"/>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dirty="0">
              <a:ln>
                <a:noFill/>
              </a:ln>
              <a:solidFill>
                <a:srgbClr val="F2F2F5"/>
              </a:solidFill>
              <a:effectLst/>
              <a:uLnTx/>
              <a:uFillTx/>
              <a:latin typeface="Roboto"/>
              <a:ea typeface="+mn-ea"/>
              <a:cs typeface="+mn-cs"/>
            </a:endParaRPr>
          </a:p>
        </p:txBody>
      </p:sp>
      <p:sp>
        <p:nvSpPr>
          <p:cNvPr id="7" name="Oval 6">
            <a:extLst>
              <a:ext uri="{FF2B5EF4-FFF2-40B4-BE49-F238E27FC236}">
                <a16:creationId xmlns:a16="http://schemas.microsoft.com/office/drawing/2014/main" id="{3FDD1A5E-29DF-40B0-B20F-2459F3AA210F}"/>
              </a:ext>
              <a:ext uri="{C183D7F6-B498-43B3-948B-1728B52AA6E4}">
                <adec:decorative xmlns:adec="http://schemas.microsoft.com/office/drawing/2017/decorative" val="1"/>
              </a:ext>
            </a:extLst>
          </p:cNvPr>
          <p:cNvSpPr>
            <a:spLocks noChangeAspect="1"/>
          </p:cNvSpPr>
          <p:nvPr/>
        </p:nvSpPr>
        <p:spPr>
          <a:xfrm>
            <a:off x="2320636" y="1893781"/>
            <a:ext cx="1716572" cy="1716571"/>
          </a:xfrm>
          <a:prstGeom prst="ellipse">
            <a:avLst/>
          </a:prstGeom>
          <a:solidFill>
            <a:srgbClr val="69ACE5">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10" name="Oval 9">
            <a:extLst>
              <a:ext uri="{FF2B5EF4-FFF2-40B4-BE49-F238E27FC236}">
                <a16:creationId xmlns:a16="http://schemas.microsoft.com/office/drawing/2014/main" id="{460CD46C-4A36-4CDC-9D1D-1390A6EB9694}"/>
              </a:ext>
              <a:ext uri="{C183D7F6-B498-43B3-948B-1728B52AA6E4}">
                <adec:decorative xmlns:adec="http://schemas.microsoft.com/office/drawing/2017/decorative" val="1"/>
              </a:ext>
            </a:extLst>
          </p:cNvPr>
          <p:cNvSpPr>
            <a:spLocks noChangeAspect="1"/>
          </p:cNvSpPr>
          <p:nvPr/>
        </p:nvSpPr>
        <p:spPr>
          <a:xfrm>
            <a:off x="3722503" y="1893781"/>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13" name="Oval 12">
            <a:extLst>
              <a:ext uri="{FF2B5EF4-FFF2-40B4-BE49-F238E27FC236}">
                <a16:creationId xmlns:a16="http://schemas.microsoft.com/office/drawing/2014/main" id="{072B94E1-30E5-44FA-8B76-A43E3E2A50DB}"/>
              </a:ext>
              <a:ext uri="{C183D7F6-B498-43B3-948B-1728B52AA6E4}">
                <adec:decorative xmlns:adec="http://schemas.microsoft.com/office/drawing/2017/decorative" val="1"/>
              </a:ext>
            </a:extLst>
          </p:cNvPr>
          <p:cNvSpPr>
            <a:spLocks noChangeAspect="1"/>
          </p:cNvSpPr>
          <p:nvPr/>
        </p:nvSpPr>
        <p:spPr>
          <a:xfrm>
            <a:off x="5124370" y="1893781"/>
            <a:ext cx="1716572" cy="1716571"/>
          </a:xfrm>
          <a:prstGeom prst="ellipse">
            <a:avLst/>
          </a:prstGeom>
          <a:solidFill>
            <a:srgbClr val="69ACE5">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16" name="Oval 15">
            <a:extLst>
              <a:ext uri="{FF2B5EF4-FFF2-40B4-BE49-F238E27FC236}">
                <a16:creationId xmlns:a16="http://schemas.microsoft.com/office/drawing/2014/main" id="{52EFB757-BCA3-44BC-B989-9E92DA2EBE6A}"/>
              </a:ext>
              <a:ext uri="{C183D7F6-B498-43B3-948B-1728B52AA6E4}">
                <adec:decorative xmlns:adec="http://schemas.microsoft.com/office/drawing/2017/decorative" val="1"/>
              </a:ext>
            </a:extLst>
          </p:cNvPr>
          <p:cNvSpPr>
            <a:spLocks noChangeAspect="1"/>
          </p:cNvSpPr>
          <p:nvPr/>
        </p:nvSpPr>
        <p:spPr>
          <a:xfrm>
            <a:off x="6526237" y="1893781"/>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24" name="Oval 23">
            <a:extLst>
              <a:ext uri="{FF2B5EF4-FFF2-40B4-BE49-F238E27FC236}">
                <a16:creationId xmlns:a16="http://schemas.microsoft.com/office/drawing/2014/main" id="{2E435767-DD64-408F-8630-7219C1A17321}"/>
              </a:ext>
            </a:extLst>
          </p:cNvPr>
          <p:cNvSpPr>
            <a:spLocks noChangeAspect="1"/>
          </p:cNvSpPr>
          <p:nvPr userDrawn="1"/>
        </p:nvSpPr>
        <p:spPr>
          <a:xfrm>
            <a:off x="918768" y="1900414"/>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1" kern="0" dirty="0">
              <a:solidFill>
                <a:srgbClr val="F2F2F5"/>
              </a:solidFill>
              <a:latin typeface="Roboto"/>
            </a:endParaRPr>
          </a:p>
        </p:txBody>
      </p:sp>
      <p:sp>
        <p:nvSpPr>
          <p:cNvPr id="25" name="Oval 24">
            <a:extLst>
              <a:ext uri="{FF2B5EF4-FFF2-40B4-BE49-F238E27FC236}">
                <a16:creationId xmlns:a16="http://schemas.microsoft.com/office/drawing/2014/main" id="{4CB3AC26-84C9-490E-9619-E641A51B50D6}"/>
              </a:ext>
            </a:extLst>
          </p:cNvPr>
          <p:cNvSpPr>
            <a:spLocks noChangeAspect="1"/>
          </p:cNvSpPr>
          <p:nvPr userDrawn="1"/>
        </p:nvSpPr>
        <p:spPr>
          <a:xfrm>
            <a:off x="2320635" y="1900414"/>
            <a:ext cx="1716572" cy="1716571"/>
          </a:xfrm>
          <a:prstGeom prst="ellipse">
            <a:avLst/>
          </a:prstGeom>
          <a:solidFill>
            <a:srgbClr val="69ACE5">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1" kern="0">
              <a:solidFill>
                <a:srgbClr val="F2F2F5"/>
              </a:solidFill>
              <a:latin typeface="Roboto"/>
            </a:endParaRPr>
          </a:p>
        </p:txBody>
      </p:sp>
      <p:sp>
        <p:nvSpPr>
          <p:cNvPr id="26" name="Oval 25">
            <a:extLst>
              <a:ext uri="{FF2B5EF4-FFF2-40B4-BE49-F238E27FC236}">
                <a16:creationId xmlns:a16="http://schemas.microsoft.com/office/drawing/2014/main" id="{858C4E82-CF2F-4A0F-B40D-397DB0934816}"/>
              </a:ext>
            </a:extLst>
          </p:cNvPr>
          <p:cNvSpPr>
            <a:spLocks noChangeAspect="1"/>
          </p:cNvSpPr>
          <p:nvPr userDrawn="1"/>
        </p:nvSpPr>
        <p:spPr>
          <a:xfrm>
            <a:off x="3722503" y="1899732"/>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1" kern="0" dirty="0">
              <a:solidFill>
                <a:srgbClr val="F2F2F5"/>
              </a:solidFill>
              <a:latin typeface="Roboto"/>
            </a:endParaRPr>
          </a:p>
        </p:txBody>
      </p:sp>
      <p:sp>
        <p:nvSpPr>
          <p:cNvPr id="27" name="Oval 26">
            <a:extLst>
              <a:ext uri="{FF2B5EF4-FFF2-40B4-BE49-F238E27FC236}">
                <a16:creationId xmlns:a16="http://schemas.microsoft.com/office/drawing/2014/main" id="{3ED93624-4E7A-42A1-AB9F-87F48C59434F}"/>
              </a:ext>
            </a:extLst>
          </p:cNvPr>
          <p:cNvSpPr>
            <a:spLocks noChangeAspect="1"/>
          </p:cNvSpPr>
          <p:nvPr userDrawn="1"/>
        </p:nvSpPr>
        <p:spPr>
          <a:xfrm>
            <a:off x="5124370" y="1899732"/>
            <a:ext cx="1716572" cy="1716571"/>
          </a:xfrm>
          <a:prstGeom prst="ellipse">
            <a:avLst/>
          </a:prstGeom>
          <a:solidFill>
            <a:srgbClr val="69ACE5">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1" kern="0">
              <a:solidFill>
                <a:srgbClr val="F2F2F5"/>
              </a:solidFill>
              <a:latin typeface="Roboto"/>
            </a:endParaRPr>
          </a:p>
        </p:txBody>
      </p:sp>
      <p:sp>
        <p:nvSpPr>
          <p:cNvPr id="31" name="Oval 30">
            <a:extLst>
              <a:ext uri="{FF2B5EF4-FFF2-40B4-BE49-F238E27FC236}">
                <a16:creationId xmlns:a16="http://schemas.microsoft.com/office/drawing/2014/main" id="{66128184-D09F-4D76-9EDE-FE4A52B4AE01}"/>
              </a:ext>
            </a:extLst>
          </p:cNvPr>
          <p:cNvSpPr>
            <a:spLocks noChangeAspect="1"/>
          </p:cNvSpPr>
          <p:nvPr userDrawn="1"/>
        </p:nvSpPr>
        <p:spPr>
          <a:xfrm>
            <a:off x="6526237" y="1892417"/>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1" kern="0" dirty="0">
              <a:solidFill>
                <a:srgbClr val="F2F2F5"/>
              </a:solidFill>
              <a:latin typeface="Roboto"/>
            </a:endParaRPr>
          </a:p>
        </p:txBody>
      </p:sp>
      <p:sp>
        <p:nvSpPr>
          <p:cNvPr id="48" name="Item 1 Title">
            <a:extLst>
              <a:ext uri="{FF2B5EF4-FFF2-40B4-BE49-F238E27FC236}">
                <a16:creationId xmlns:a16="http://schemas.microsoft.com/office/drawing/2014/main" id="{13C8E0C2-242B-4771-9412-328CD75759E8}"/>
              </a:ext>
            </a:extLst>
          </p:cNvPr>
          <p:cNvSpPr>
            <a:spLocks noGrp="1"/>
          </p:cNvSpPr>
          <p:nvPr>
            <p:ph type="body" sz="quarter" idx="29" hasCustomPrompt="1"/>
          </p:nvPr>
        </p:nvSpPr>
        <p:spPr>
          <a:xfrm>
            <a:off x="1233472" y="3021980"/>
            <a:ext cx="1087163" cy="276999"/>
          </a:xfrm>
          <a:prstGeom prst="rect">
            <a:avLst/>
          </a:prstGeom>
        </p:spPr>
        <p:txBody>
          <a:bodyPr>
            <a:noAutofit/>
          </a:bodyPr>
          <a:lstStyle>
            <a:lvl1pPr marL="0" indent="0" algn="ctr">
              <a:buNone/>
              <a:defRPr sz="12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43" name="Item 1 Text">
            <a:extLst>
              <a:ext uri="{FF2B5EF4-FFF2-40B4-BE49-F238E27FC236}">
                <a16:creationId xmlns:a16="http://schemas.microsoft.com/office/drawing/2014/main" id="{DD12D595-2255-4364-8EC7-4903FEC6759C}"/>
              </a:ext>
            </a:extLst>
          </p:cNvPr>
          <p:cNvSpPr>
            <a:spLocks noGrp="1"/>
          </p:cNvSpPr>
          <p:nvPr userDrawn="1">
            <p:ph type="body" sz="quarter" idx="25" hasCustomPrompt="1"/>
          </p:nvPr>
        </p:nvSpPr>
        <p:spPr>
          <a:xfrm>
            <a:off x="801629" y="3801008"/>
            <a:ext cx="1934737" cy="415498"/>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5" name="Item 2 Title">
            <a:extLst>
              <a:ext uri="{FF2B5EF4-FFF2-40B4-BE49-F238E27FC236}">
                <a16:creationId xmlns:a16="http://schemas.microsoft.com/office/drawing/2014/main" id="{6981DB86-04CB-46BF-944C-7F1D632119A3}"/>
              </a:ext>
            </a:extLst>
          </p:cNvPr>
          <p:cNvSpPr>
            <a:spLocks noGrp="1"/>
          </p:cNvSpPr>
          <p:nvPr userDrawn="1">
            <p:ph type="body" sz="quarter" idx="15" hasCustomPrompt="1"/>
          </p:nvPr>
        </p:nvSpPr>
        <p:spPr>
          <a:xfrm>
            <a:off x="2635340" y="3028025"/>
            <a:ext cx="1087163" cy="276999"/>
          </a:xfrm>
          <a:prstGeom prst="rect">
            <a:avLst/>
          </a:prstGeom>
        </p:spPr>
        <p:txBody>
          <a:bodyPr>
            <a:noAutofit/>
          </a:bodyPr>
          <a:lstStyle>
            <a:lvl1pPr marL="0" indent="0" algn="ctr">
              <a:buNone/>
              <a:defRPr sz="12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30" name="Item 2 Text">
            <a:extLst>
              <a:ext uri="{FF2B5EF4-FFF2-40B4-BE49-F238E27FC236}">
                <a16:creationId xmlns:a16="http://schemas.microsoft.com/office/drawing/2014/main" id="{48AB996C-F7C9-4DE3-A4CA-5381A37B77FD}"/>
              </a:ext>
            </a:extLst>
          </p:cNvPr>
          <p:cNvSpPr>
            <a:spLocks noGrp="1"/>
          </p:cNvSpPr>
          <p:nvPr userDrawn="1">
            <p:ph type="body" sz="quarter" idx="22" hasCustomPrompt="1"/>
          </p:nvPr>
        </p:nvSpPr>
        <p:spPr>
          <a:xfrm>
            <a:off x="2209657" y="1292602"/>
            <a:ext cx="1938528" cy="411480"/>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6" name="Item 3 Title">
            <a:extLst>
              <a:ext uri="{FF2B5EF4-FFF2-40B4-BE49-F238E27FC236}">
                <a16:creationId xmlns:a16="http://schemas.microsoft.com/office/drawing/2014/main" id="{07B9589E-F6AC-4251-8200-299CB8CE0A60}"/>
              </a:ext>
            </a:extLst>
          </p:cNvPr>
          <p:cNvSpPr>
            <a:spLocks noGrp="1"/>
          </p:cNvSpPr>
          <p:nvPr>
            <p:ph type="body" sz="quarter" idx="27" hasCustomPrompt="1"/>
          </p:nvPr>
        </p:nvSpPr>
        <p:spPr>
          <a:xfrm>
            <a:off x="4037208" y="3025804"/>
            <a:ext cx="1064915" cy="276999"/>
          </a:xfrm>
          <a:prstGeom prst="rect">
            <a:avLst/>
          </a:prstGeom>
        </p:spPr>
        <p:txBody>
          <a:bodyPr>
            <a:noAutofit/>
          </a:bodyPr>
          <a:lstStyle>
            <a:lvl1pPr marL="0" indent="0" algn="ctr">
              <a:buNone/>
              <a:defRPr sz="12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42" name="Item 3 Text">
            <a:extLst>
              <a:ext uri="{FF2B5EF4-FFF2-40B4-BE49-F238E27FC236}">
                <a16:creationId xmlns:a16="http://schemas.microsoft.com/office/drawing/2014/main" id="{C70E3A5C-0D02-431F-B04E-5A18A53E52C1}"/>
              </a:ext>
            </a:extLst>
          </p:cNvPr>
          <p:cNvSpPr>
            <a:spLocks noGrp="1"/>
          </p:cNvSpPr>
          <p:nvPr userDrawn="1">
            <p:ph type="body" sz="quarter" idx="24" hasCustomPrompt="1"/>
          </p:nvPr>
        </p:nvSpPr>
        <p:spPr>
          <a:xfrm>
            <a:off x="3607363" y="3801007"/>
            <a:ext cx="1938528" cy="415498"/>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7" name="Item 4 Title">
            <a:extLst>
              <a:ext uri="{FF2B5EF4-FFF2-40B4-BE49-F238E27FC236}">
                <a16:creationId xmlns:a16="http://schemas.microsoft.com/office/drawing/2014/main" id="{D1014B6A-F5E5-456C-B2FA-F5B5CFD6EA74}"/>
              </a:ext>
            </a:extLst>
          </p:cNvPr>
          <p:cNvSpPr>
            <a:spLocks noGrp="1"/>
          </p:cNvSpPr>
          <p:nvPr>
            <p:ph type="body" sz="quarter" idx="28" hasCustomPrompt="1"/>
          </p:nvPr>
        </p:nvSpPr>
        <p:spPr>
          <a:xfrm>
            <a:off x="5430285" y="3021980"/>
            <a:ext cx="1095951" cy="276999"/>
          </a:xfrm>
          <a:prstGeom prst="rect">
            <a:avLst/>
          </a:prstGeom>
        </p:spPr>
        <p:txBody>
          <a:bodyPr>
            <a:noAutofit/>
          </a:bodyPr>
          <a:lstStyle>
            <a:lvl1pPr marL="0" indent="0" algn="ctr">
              <a:buNone/>
              <a:defRPr sz="12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41" name="Item 4 Text">
            <a:extLst>
              <a:ext uri="{FF2B5EF4-FFF2-40B4-BE49-F238E27FC236}">
                <a16:creationId xmlns:a16="http://schemas.microsoft.com/office/drawing/2014/main" id="{D036508F-55C5-4315-A1A5-4C37028E3965}"/>
              </a:ext>
            </a:extLst>
          </p:cNvPr>
          <p:cNvSpPr>
            <a:spLocks noGrp="1"/>
          </p:cNvSpPr>
          <p:nvPr userDrawn="1">
            <p:ph type="body" sz="quarter" idx="23" hasCustomPrompt="1"/>
          </p:nvPr>
        </p:nvSpPr>
        <p:spPr>
          <a:xfrm>
            <a:off x="5008996" y="1292602"/>
            <a:ext cx="1938528" cy="411480"/>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9" name="Item 5 Title">
            <a:extLst>
              <a:ext uri="{FF2B5EF4-FFF2-40B4-BE49-F238E27FC236}">
                <a16:creationId xmlns:a16="http://schemas.microsoft.com/office/drawing/2014/main" id="{10724EF9-B96D-46CD-9CDE-1437737309C5}"/>
              </a:ext>
            </a:extLst>
          </p:cNvPr>
          <p:cNvSpPr>
            <a:spLocks noGrp="1"/>
          </p:cNvSpPr>
          <p:nvPr>
            <p:ph type="body" sz="quarter" idx="30" hasCustomPrompt="1"/>
          </p:nvPr>
        </p:nvSpPr>
        <p:spPr>
          <a:xfrm>
            <a:off x="6840942" y="3028025"/>
            <a:ext cx="1087163" cy="276999"/>
          </a:xfrm>
          <a:prstGeom prst="rect">
            <a:avLst/>
          </a:prstGeom>
        </p:spPr>
        <p:txBody>
          <a:bodyPr>
            <a:noAutofit/>
          </a:bodyPr>
          <a:lstStyle>
            <a:lvl1pPr marL="0" indent="0" algn="ctr">
              <a:buNone/>
              <a:defRPr sz="12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44" name="Item 5 Text">
            <a:extLst>
              <a:ext uri="{FF2B5EF4-FFF2-40B4-BE49-F238E27FC236}">
                <a16:creationId xmlns:a16="http://schemas.microsoft.com/office/drawing/2014/main" id="{52B76C6E-8844-4031-9443-DAA924981D1D}"/>
              </a:ext>
            </a:extLst>
          </p:cNvPr>
          <p:cNvSpPr>
            <a:spLocks noGrp="1"/>
          </p:cNvSpPr>
          <p:nvPr userDrawn="1">
            <p:ph type="body" sz="quarter" idx="26" hasCustomPrompt="1"/>
          </p:nvPr>
        </p:nvSpPr>
        <p:spPr>
          <a:xfrm>
            <a:off x="6415259" y="3801007"/>
            <a:ext cx="1938528" cy="415497"/>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22" name="Rectangle 21">
            <a:extLst>
              <a:ext uri="{FF2B5EF4-FFF2-40B4-BE49-F238E27FC236}">
                <a16:creationId xmlns:a16="http://schemas.microsoft.com/office/drawing/2014/main" id="{8533E3FD-BE40-4756-A413-7A11B0F55995}"/>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Page Number">
            <a:extLst>
              <a:ext uri="{FF2B5EF4-FFF2-40B4-BE49-F238E27FC236}">
                <a16:creationId xmlns:a16="http://schemas.microsoft.com/office/drawing/2014/main" id="{81251A57-6F56-45E2-8E48-61C5F222D161}"/>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dirty="0">
              <a:solidFill>
                <a:schemeClr val="bg1">
                  <a:lumMod val="50000"/>
                </a:schemeClr>
              </a:solidFill>
              <a:latin typeface="+mj-lt"/>
            </a:endParaRPr>
          </a:p>
        </p:txBody>
      </p:sp>
      <p:pic>
        <p:nvPicPr>
          <p:cNvPr id="33" name="WSE logo">
            <a:extLst>
              <a:ext uri="{FF2B5EF4-FFF2-40B4-BE49-F238E27FC236}">
                <a16:creationId xmlns:a16="http://schemas.microsoft.com/office/drawing/2014/main" id="{5183B704-1ED3-426C-B12C-6BD74D72F4CC}"/>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5329283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meline or Proces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C5CE5-BF88-EC4B-A5BB-C91694E1B647}"/>
              </a:ext>
            </a:extLst>
          </p:cNvPr>
          <p:cNvSpPr>
            <a:spLocks noGrp="1"/>
          </p:cNvSpPr>
          <p:nvPr>
            <p:ph type="title"/>
          </p:nvPr>
        </p:nvSpPr>
        <p:spPr>
          <a:xfrm>
            <a:off x="522712" y="59798"/>
            <a:ext cx="8096246" cy="942358"/>
          </a:xfrm>
          <a:prstGeom prst="rect">
            <a:avLst/>
          </a:prstGeom>
        </p:spPr>
        <p:txBody>
          <a:bodyPr anchor="b"/>
          <a:lstStyle>
            <a:lvl1pPr>
              <a:defRPr sz="3000" b="1">
                <a:solidFill>
                  <a:schemeClr val="tx2"/>
                </a:solidFill>
              </a:defRPr>
            </a:lvl1pPr>
          </a:lstStyle>
          <a:p>
            <a:r>
              <a:rPr lang="en-US" dirty="0"/>
              <a:t>Click to edit Master title style</a:t>
            </a:r>
          </a:p>
        </p:txBody>
      </p:sp>
      <p:sp>
        <p:nvSpPr>
          <p:cNvPr id="26" name="Rectangle 25">
            <a:extLst>
              <a:ext uri="{FF2B5EF4-FFF2-40B4-BE49-F238E27FC236}">
                <a16:creationId xmlns:a16="http://schemas.microsoft.com/office/drawing/2014/main" id="{9056D86C-B76F-7D41-865B-669A58A40B26}"/>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Text Placeholder 11">
            <a:extLst>
              <a:ext uri="{FF2B5EF4-FFF2-40B4-BE49-F238E27FC236}">
                <a16:creationId xmlns:a16="http://schemas.microsoft.com/office/drawing/2014/main" id="{CB7C9E05-905F-4239-BA70-7805F39E2537}"/>
              </a:ext>
            </a:extLst>
          </p:cNvPr>
          <p:cNvSpPr>
            <a:spLocks noGrp="1"/>
          </p:cNvSpPr>
          <p:nvPr>
            <p:ph type="body" sz="quarter" idx="47" hasCustomPrompt="1"/>
          </p:nvPr>
        </p:nvSpPr>
        <p:spPr>
          <a:xfrm>
            <a:off x="252413" y="1257854"/>
            <a:ext cx="8366125" cy="362209"/>
          </a:xfrm>
          <a:prstGeom prst="rect">
            <a:avLst/>
          </a:prstGeom>
          <a:solidFill>
            <a:schemeClr val="bg2"/>
          </a:solidFill>
        </p:spPr>
        <p:txBody>
          <a:bodyPr/>
          <a:lstStyle>
            <a:lvl1pPr marL="0" indent="0" algn="ctr">
              <a:buNone/>
              <a:defRPr sz="2000" b="1">
                <a:solidFill>
                  <a:schemeClr val="tx2"/>
                </a:solidFill>
              </a:defRPr>
            </a:lvl1pPr>
          </a:lstStyle>
          <a:p>
            <a:pPr lvl="0"/>
            <a:r>
              <a:rPr lang="en-US" dirty="0"/>
              <a:t>Click to add caption</a:t>
            </a:r>
          </a:p>
        </p:txBody>
      </p:sp>
      <p:grpSp>
        <p:nvGrpSpPr>
          <p:cNvPr id="46" name="Group 45" descr="Timeline image">
            <a:extLst>
              <a:ext uri="{FF2B5EF4-FFF2-40B4-BE49-F238E27FC236}">
                <a16:creationId xmlns:a16="http://schemas.microsoft.com/office/drawing/2014/main" id="{12EE74DF-9333-4546-8B0E-F0FCE41F51A0}"/>
              </a:ext>
            </a:extLst>
          </p:cNvPr>
          <p:cNvGrpSpPr/>
          <p:nvPr userDrawn="1"/>
        </p:nvGrpSpPr>
        <p:grpSpPr>
          <a:xfrm>
            <a:off x="149313" y="2937932"/>
            <a:ext cx="8818280" cy="394138"/>
            <a:chOff x="149313" y="2937932"/>
            <a:chExt cx="8818280" cy="394138"/>
          </a:xfrm>
        </p:grpSpPr>
        <p:sp>
          <p:nvSpPr>
            <p:cNvPr id="4" name="Right Arrow 3">
              <a:extLst>
                <a:ext uri="{FF2B5EF4-FFF2-40B4-BE49-F238E27FC236}">
                  <a16:creationId xmlns:a16="http://schemas.microsoft.com/office/drawing/2014/main" id="{8F8E5DEB-0CA8-7C40-9940-93D22D38A373}"/>
                </a:ext>
                <a:ext uri="{C183D7F6-B498-43B3-948B-1728B52AA6E4}">
                  <adec:decorative xmlns:adec="http://schemas.microsoft.com/office/drawing/2017/decorative" val="1"/>
                </a:ext>
              </a:extLst>
            </p:cNvPr>
            <p:cNvSpPr/>
            <p:nvPr userDrawn="1"/>
          </p:nvSpPr>
          <p:spPr>
            <a:xfrm>
              <a:off x="149313" y="2937932"/>
              <a:ext cx="8818280" cy="394138"/>
            </a:xfrm>
            <a:prstGeom prst="rightArrow">
              <a:avLst/>
            </a:prstGeom>
            <a:solidFill>
              <a:srgbClr val="0B2D7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5" name="Oval 4">
              <a:extLst>
                <a:ext uri="{FF2B5EF4-FFF2-40B4-BE49-F238E27FC236}">
                  <a16:creationId xmlns:a16="http://schemas.microsoft.com/office/drawing/2014/main" id="{B33E08E7-D1BF-8A47-9C1F-7E6E6F13D262}"/>
                </a:ext>
                <a:ext uri="{C183D7F6-B498-43B3-948B-1728B52AA6E4}">
                  <adec:decorative xmlns:adec="http://schemas.microsoft.com/office/drawing/2017/decorative" val="1"/>
                </a:ext>
              </a:extLst>
            </p:cNvPr>
            <p:cNvSpPr/>
            <p:nvPr userDrawn="1"/>
          </p:nvSpPr>
          <p:spPr>
            <a:xfrm>
              <a:off x="661676"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6" name="Oval 5">
              <a:extLst>
                <a:ext uri="{FF2B5EF4-FFF2-40B4-BE49-F238E27FC236}">
                  <a16:creationId xmlns:a16="http://schemas.microsoft.com/office/drawing/2014/main" id="{4B425AC6-6A04-2540-873A-C34F741532A8}"/>
                </a:ext>
                <a:ext uri="{C183D7F6-B498-43B3-948B-1728B52AA6E4}">
                  <adec:decorative xmlns:adec="http://schemas.microsoft.com/office/drawing/2017/decorative" val="1"/>
                </a:ext>
              </a:extLst>
            </p:cNvPr>
            <p:cNvSpPr/>
            <p:nvPr userDrawn="1"/>
          </p:nvSpPr>
          <p:spPr>
            <a:xfrm>
              <a:off x="1905964"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7" name="Oval 6">
              <a:extLst>
                <a:ext uri="{FF2B5EF4-FFF2-40B4-BE49-F238E27FC236}">
                  <a16:creationId xmlns:a16="http://schemas.microsoft.com/office/drawing/2014/main" id="{9BFDF4F6-7F79-2E4D-A0A1-3DCFEC7CD018}"/>
                </a:ext>
                <a:ext uri="{C183D7F6-B498-43B3-948B-1728B52AA6E4}">
                  <adec:decorative xmlns:adec="http://schemas.microsoft.com/office/drawing/2017/decorative" val="1"/>
                </a:ext>
              </a:extLst>
            </p:cNvPr>
            <p:cNvSpPr/>
            <p:nvPr userDrawn="1"/>
          </p:nvSpPr>
          <p:spPr>
            <a:xfrm>
              <a:off x="3160762"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8" name="Oval 7">
              <a:extLst>
                <a:ext uri="{FF2B5EF4-FFF2-40B4-BE49-F238E27FC236}">
                  <a16:creationId xmlns:a16="http://schemas.microsoft.com/office/drawing/2014/main" id="{DDECA228-EC9A-4E43-9304-017BEA28D63C}"/>
                </a:ext>
                <a:ext uri="{C183D7F6-B498-43B3-948B-1728B52AA6E4}">
                  <adec:decorative xmlns:adec="http://schemas.microsoft.com/office/drawing/2017/decorative" val="1"/>
                </a:ext>
              </a:extLst>
            </p:cNvPr>
            <p:cNvSpPr/>
            <p:nvPr userDrawn="1"/>
          </p:nvSpPr>
          <p:spPr>
            <a:xfrm>
              <a:off x="4405050"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9" name="Oval 8">
              <a:extLst>
                <a:ext uri="{FF2B5EF4-FFF2-40B4-BE49-F238E27FC236}">
                  <a16:creationId xmlns:a16="http://schemas.microsoft.com/office/drawing/2014/main" id="{7E957417-2040-534F-8BB0-66A9FC17B603}"/>
                </a:ext>
                <a:ext uri="{C183D7F6-B498-43B3-948B-1728B52AA6E4}">
                  <adec:decorative xmlns:adec="http://schemas.microsoft.com/office/drawing/2017/decorative" val="1"/>
                </a:ext>
              </a:extLst>
            </p:cNvPr>
            <p:cNvSpPr/>
            <p:nvPr userDrawn="1"/>
          </p:nvSpPr>
          <p:spPr>
            <a:xfrm>
              <a:off x="5589693"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10" name="Oval 9">
              <a:extLst>
                <a:ext uri="{FF2B5EF4-FFF2-40B4-BE49-F238E27FC236}">
                  <a16:creationId xmlns:a16="http://schemas.microsoft.com/office/drawing/2014/main" id="{B901EAEE-2200-4047-AC6E-D68F83AC9EC2}"/>
                </a:ext>
                <a:ext uri="{C183D7F6-B498-43B3-948B-1728B52AA6E4}">
                  <adec:decorative xmlns:adec="http://schemas.microsoft.com/office/drawing/2017/decorative" val="1"/>
                </a:ext>
              </a:extLst>
            </p:cNvPr>
            <p:cNvSpPr/>
            <p:nvPr userDrawn="1"/>
          </p:nvSpPr>
          <p:spPr>
            <a:xfrm>
              <a:off x="6838579"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11" name="Oval 10">
              <a:extLst>
                <a:ext uri="{FF2B5EF4-FFF2-40B4-BE49-F238E27FC236}">
                  <a16:creationId xmlns:a16="http://schemas.microsoft.com/office/drawing/2014/main" id="{65053514-B4E5-7649-9105-BD559F8A4F85}"/>
                </a:ext>
                <a:ext uri="{C183D7F6-B498-43B3-948B-1728B52AA6E4}">
                  <adec:decorative xmlns:adec="http://schemas.microsoft.com/office/drawing/2017/decorative" val="1"/>
                </a:ext>
              </a:extLst>
            </p:cNvPr>
            <p:cNvSpPr/>
            <p:nvPr userDrawn="1"/>
          </p:nvSpPr>
          <p:spPr>
            <a:xfrm>
              <a:off x="8057411"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grpSp>
      <p:sp>
        <p:nvSpPr>
          <p:cNvPr id="32" name="Table or Image">
            <a:extLst>
              <a:ext uri="{FF2B5EF4-FFF2-40B4-BE49-F238E27FC236}">
                <a16:creationId xmlns:a16="http://schemas.microsoft.com/office/drawing/2014/main" id="{B55C9193-8997-F045-A5BC-B8BDD1896AEC}"/>
              </a:ext>
            </a:extLst>
          </p:cNvPr>
          <p:cNvSpPr>
            <a:spLocks noGrp="1"/>
          </p:cNvSpPr>
          <p:nvPr>
            <p:ph sz="quarter" idx="34" hasCustomPrompt="1"/>
          </p:nvPr>
        </p:nvSpPr>
        <p:spPr>
          <a:xfrm>
            <a:off x="251856" y="1816172"/>
            <a:ext cx="1033031" cy="1051174"/>
          </a:xfrm>
          <a:prstGeom prst="rect">
            <a:avLst/>
          </a:prstGeom>
          <a:ln w="12700">
            <a:solidFill>
              <a:schemeClr val="bg2"/>
            </a:solidFill>
          </a:ln>
        </p:spPr>
        <p:txBody>
          <a:bodyPr/>
          <a:lstStyle>
            <a:lvl1pPr marL="0" indent="0" algn="l">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text</a:t>
            </a:r>
          </a:p>
        </p:txBody>
      </p:sp>
      <p:sp>
        <p:nvSpPr>
          <p:cNvPr id="35" name="Table or Image">
            <a:extLst>
              <a:ext uri="{FF2B5EF4-FFF2-40B4-BE49-F238E27FC236}">
                <a16:creationId xmlns:a16="http://schemas.microsoft.com/office/drawing/2014/main" id="{49945C77-72E2-A747-BC22-94D2E7C0C3AB}"/>
              </a:ext>
            </a:extLst>
          </p:cNvPr>
          <p:cNvSpPr>
            <a:spLocks noGrp="1"/>
          </p:cNvSpPr>
          <p:nvPr>
            <p:ph sz="quarter" idx="37" hasCustomPrompt="1"/>
          </p:nvPr>
        </p:nvSpPr>
        <p:spPr>
          <a:xfrm>
            <a:off x="1487766" y="3453795"/>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text</a:t>
            </a:r>
          </a:p>
        </p:txBody>
      </p:sp>
      <p:sp>
        <p:nvSpPr>
          <p:cNvPr id="36" name="Table or Image">
            <a:extLst>
              <a:ext uri="{FF2B5EF4-FFF2-40B4-BE49-F238E27FC236}">
                <a16:creationId xmlns:a16="http://schemas.microsoft.com/office/drawing/2014/main" id="{68532B39-F878-4F4A-8FB7-1E4ABE4E43AE}"/>
              </a:ext>
            </a:extLst>
          </p:cNvPr>
          <p:cNvSpPr>
            <a:spLocks noGrp="1"/>
          </p:cNvSpPr>
          <p:nvPr>
            <p:ph sz="quarter" idx="38" hasCustomPrompt="1"/>
          </p:nvPr>
        </p:nvSpPr>
        <p:spPr>
          <a:xfrm>
            <a:off x="2710216" y="181617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text</a:t>
            </a:r>
          </a:p>
        </p:txBody>
      </p:sp>
      <p:sp>
        <p:nvSpPr>
          <p:cNvPr id="39" name="Table or Image">
            <a:extLst>
              <a:ext uri="{FF2B5EF4-FFF2-40B4-BE49-F238E27FC236}">
                <a16:creationId xmlns:a16="http://schemas.microsoft.com/office/drawing/2014/main" id="{5987319A-6708-164D-B069-C9A27D3CF99D}"/>
              </a:ext>
            </a:extLst>
          </p:cNvPr>
          <p:cNvSpPr>
            <a:spLocks noGrp="1"/>
          </p:cNvSpPr>
          <p:nvPr>
            <p:ph sz="quarter" idx="41" hasCustomPrompt="1"/>
          </p:nvPr>
        </p:nvSpPr>
        <p:spPr>
          <a:xfrm>
            <a:off x="3939395" y="345133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text</a:t>
            </a:r>
          </a:p>
        </p:txBody>
      </p:sp>
      <p:sp>
        <p:nvSpPr>
          <p:cNvPr id="40" name="Table or Image">
            <a:extLst>
              <a:ext uri="{FF2B5EF4-FFF2-40B4-BE49-F238E27FC236}">
                <a16:creationId xmlns:a16="http://schemas.microsoft.com/office/drawing/2014/main" id="{03B445B3-CA64-E748-8A75-A4006779359D}"/>
              </a:ext>
            </a:extLst>
          </p:cNvPr>
          <p:cNvSpPr>
            <a:spLocks noGrp="1"/>
          </p:cNvSpPr>
          <p:nvPr>
            <p:ph sz="quarter" idx="42" hasCustomPrompt="1"/>
          </p:nvPr>
        </p:nvSpPr>
        <p:spPr>
          <a:xfrm>
            <a:off x="5168576" y="181617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text</a:t>
            </a:r>
          </a:p>
        </p:txBody>
      </p:sp>
      <p:sp>
        <p:nvSpPr>
          <p:cNvPr id="43" name="Table or Image">
            <a:extLst>
              <a:ext uri="{FF2B5EF4-FFF2-40B4-BE49-F238E27FC236}">
                <a16:creationId xmlns:a16="http://schemas.microsoft.com/office/drawing/2014/main" id="{01884091-B2D7-4C45-86BC-7D4F74E79C27}"/>
              </a:ext>
            </a:extLst>
          </p:cNvPr>
          <p:cNvSpPr>
            <a:spLocks noGrp="1"/>
          </p:cNvSpPr>
          <p:nvPr>
            <p:ph sz="quarter" idx="45" hasCustomPrompt="1"/>
          </p:nvPr>
        </p:nvSpPr>
        <p:spPr>
          <a:xfrm>
            <a:off x="6397756" y="345133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text</a:t>
            </a:r>
          </a:p>
        </p:txBody>
      </p:sp>
      <p:sp>
        <p:nvSpPr>
          <p:cNvPr id="44" name="Table or Image">
            <a:extLst>
              <a:ext uri="{FF2B5EF4-FFF2-40B4-BE49-F238E27FC236}">
                <a16:creationId xmlns:a16="http://schemas.microsoft.com/office/drawing/2014/main" id="{BCCA4455-3AE1-1943-AD67-2A4DFA99E393}"/>
              </a:ext>
            </a:extLst>
          </p:cNvPr>
          <p:cNvSpPr>
            <a:spLocks noGrp="1"/>
          </p:cNvSpPr>
          <p:nvPr>
            <p:ph sz="quarter" idx="46" hasCustomPrompt="1"/>
          </p:nvPr>
        </p:nvSpPr>
        <p:spPr>
          <a:xfrm>
            <a:off x="7585928" y="181617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text</a:t>
            </a:r>
          </a:p>
        </p:txBody>
      </p:sp>
      <p:sp>
        <p:nvSpPr>
          <p:cNvPr id="28" name="Citation">
            <a:extLst>
              <a:ext uri="{FF2B5EF4-FFF2-40B4-BE49-F238E27FC236}">
                <a16:creationId xmlns:a16="http://schemas.microsoft.com/office/drawing/2014/main" id="{DEE35AFB-A4A5-BF4E-9555-0CBD73E0D70C}"/>
              </a:ext>
            </a:extLst>
          </p:cNvPr>
          <p:cNvSpPr>
            <a:spLocks noGrp="1"/>
          </p:cNvSpPr>
          <p:nvPr>
            <p:ph type="body" sz="quarter" idx="33" hasCustomPrompt="1"/>
          </p:nvPr>
        </p:nvSpPr>
        <p:spPr>
          <a:xfrm>
            <a:off x="2116256" y="4581310"/>
            <a:ext cx="6744017" cy="200055"/>
          </a:xfrm>
          <a:prstGeom prst="rect">
            <a:avLst/>
          </a:prstGeom>
        </p:spPr>
        <p:txBody>
          <a:bodyPr anchor="ctr"/>
          <a:lstStyle>
            <a:lvl1pPr algn="r">
              <a:buNone/>
              <a:defRPr lang="en-US" sz="1050" b="0" i="0" u="none" strike="noStrike" smtClean="0">
                <a:effectLst/>
              </a:defRPr>
            </a:lvl1pPr>
            <a:lvl2pPr>
              <a:buNone/>
              <a:defRPr sz="700"/>
            </a:lvl2pPr>
            <a:lvl3pPr>
              <a:buNone/>
              <a:defRPr sz="700"/>
            </a:lvl3pPr>
            <a:lvl4pPr>
              <a:buNone/>
              <a:defRPr sz="700"/>
            </a:lvl4pPr>
            <a:lvl5pPr>
              <a:buNone/>
              <a:defRPr sz="700"/>
            </a:lvl5pPr>
          </a:lstStyle>
          <a:p>
            <a:pPr lvl="0"/>
            <a:r>
              <a:rPr lang="en-US" dirty="0"/>
              <a:t>Adapted/Reprinted from [APA reference].</a:t>
            </a:r>
          </a:p>
        </p:txBody>
      </p:sp>
      <p:pic>
        <p:nvPicPr>
          <p:cNvPr id="27" name="WSE logo">
            <a:extLst>
              <a:ext uri="{FF2B5EF4-FFF2-40B4-BE49-F238E27FC236}">
                <a16:creationId xmlns:a16="http://schemas.microsoft.com/office/drawing/2014/main" id="{978592AB-D8FE-E649-9B9F-6BB4F13FB04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29" name="Page Number">
            <a:extLst>
              <a:ext uri="{FF2B5EF4-FFF2-40B4-BE49-F238E27FC236}">
                <a16:creationId xmlns:a16="http://schemas.microsoft.com/office/drawing/2014/main" id="{5B0C4C21-CAD5-874E-9CB4-3D5DA2A82B8E}"/>
              </a:ext>
            </a:extLst>
          </p:cNvPr>
          <p:cNvSpPr txBox="1"/>
          <p:nvPr userDrawn="1"/>
        </p:nvSpPr>
        <p:spPr>
          <a:xfrm>
            <a:off x="8133198"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prstClr val="white">
                    <a:lumMod val="50000"/>
                  </a:prstClr>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prstClr val="white">
                  <a:lumMod val="50000"/>
                </a:prstClr>
              </a:solidFill>
              <a:effectLst/>
              <a:uLnTx/>
              <a:uFillTx/>
              <a:latin typeface="Tahoma"/>
              <a:ea typeface="+mn-ea"/>
              <a:cs typeface="+mn-cs"/>
            </a:endParaRPr>
          </a:p>
        </p:txBody>
      </p:sp>
    </p:spTree>
    <p:extLst>
      <p:ext uri="{BB962C8B-B14F-4D97-AF65-F5344CB8AC3E}">
        <p14:creationId xmlns:p14="http://schemas.microsoft.com/office/powerpoint/2010/main" val="40898318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Web Infographic">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4E74D57-75EE-47EE-BA67-188DFE91858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 name="Title">
            <a:extLst>
              <a:ext uri="{FF2B5EF4-FFF2-40B4-BE49-F238E27FC236}">
                <a16:creationId xmlns:a16="http://schemas.microsoft.com/office/drawing/2014/main" id="{8C10952F-BEB3-4B15-B210-69BD49BEFCA3}"/>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noProof="0"/>
              <a:t>Click to add title</a:t>
            </a:r>
          </a:p>
        </p:txBody>
      </p:sp>
      <p:cxnSp>
        <p:nvCxnSpPr>
          <p:cNvPr id="3" name="Straight Connector 2">
            <a:extLst>
              <a:ext uri="{FF2B5EF4-FFF2-40B4-BE49-F238E27FC236}">
                <a16:creationId xmlns:a16="http://schemas.microsoft.com/office/drawing/2014/main" id="{C8C2B6F8-5270-4AAC-84AB-07CDF49EF487}"/>
              </a:ext>
              <a:ext uri="{C183D7F6-B498-43B3-948B-1728B52AA6E4}">
                <adec:decorative xmlns:adec="http://schemas.microsoft.com/office/drawing/2017/decorative" val="1"/>
              </a:ext>
            </a:extLst>
          </p:cNvPr>
          <p:cNvCxnSpPr>
            <a:cxnSpLocks/>
          </p:cNvCxnSpPr>
          <p:nvPr userDrawn="1"/>
        </p:nvCxnSpPr>
        <p:spPr>
          <a:xfrm flipH="1" flipV="1">
            <a:off x="3265742" y="1730102"/>
            <a:ext cx="825191" cy="608883"/>
          </a:xfrm>
          <a:prstGeom prst="line">
            <a:avLst/>
          </a:prstGeom>
          <a:noFill/>
          <a:ln w="38100" cap="flat" cmpd="sng" algn="ctr">
            <a:solidFill>
              <a:schemeClr val="bg1">
                <a:lumMod val="75000"/>
              </a:schemeClr>
            </a:solidFill>
            <a:prstDash val="solid"/>
            <a:miter lim="800000"/>
          </a:ln>
          <a:effectLst/>
        </p:spPr>
      </p:cxnSp>
      <p:cxnSp>
        <p:nvCxnSpPr>
          <p:cNvPr id="4" name="Straight Connector 3">
            <a:extLst>
              <a:ext uri="{FF2B5EF4-FFF2-40B4-BE49-F238E27FC236}">
                <a16:creationId xmlns:a16="http://schemas.microsoft.com/office/drawing/2014/main" id="{99F6A1D8-A2CC-4923-A16C-DDC0AE2655EB}"/>
              </a:ext>
              <a:ext uri="{C183D7F6-B498-43B3-948B-1728B52AA6E4}">
                <adec:decorative xmlns:adec="http://schemas.microsoft.com/office/drawing/2017/decorative" val="1"/>
              </a:ext>
            </a:extLst>
          </p:cNvPr>
          <p:cNvCxnSpPr>
            <a:cxnSpLocks/>
            <a:endCxn id="22" idx="6"/>
          </p:cNvCxnSpPr>
          <p:nvPr userDrawn="1"/>
        </p:nvCxnSpPr>
        <p:spPr>
          <a:xfrm flipH="1" flipV="1">
            <a:off x="3066098" y="2826265"/>
            <a:ext cx="807608" cy="2579"/>
          </a:xfrm>
          <a:prstGeom prst="line">
            <a:avLst/>
          </a:prstGeom>
          <a:noFill/>
          <a:ln w="38100" cap="flat" cmpd="sng" algn="ctr">
            <a:solidFill>
              <a:schemeClr val="bg1">
                <a:lumMod val="75000"/>
              </a:schemeClr>
            </a:solidFill>
            <a:prstDash val="solid"/>
            <a:miter lim="800000"/>
          </a:ln>
          <a:effectLst/>
        </p:spPr>
      </p:cxnSp>
      <p:cxnSp>
        <p:nvCxnSpPr>
          <p:cNvPr id="5" name="Straight Connector 4">
            <a:extLst>
              <a:ext uri="{FF2B5EF4-FFF2-40B4-BE49-F238E27FC236}">
                <a16:creationId xmlns:a16="http://schemas.microsoft.com/office/drawing/2014/main" id="{93A94BF1-70EF-4657-9FD2-7268FCDD2A11}"/>
              </a:ext>
              <a:ext uri="{C183D7F6-B498-43B3-948B-1728B52AA6E4}">
                <adec:decorative xmlns:adec="http://schemas.microsoft.com/office/drawing/2017/decorative" val="1"/>
              </a:ext>
            </a:extLst>
          </p:cNvPr>
          <p:cNvCxnSpPr>
            <a:cxnSpLocks/>
          </p:cNvCxnSpPr>
          <p:nvPr userDrawn="1"/>
        </p:nvCxnSpPr>
        <p:spPr>
          <a:xfrm flipH="1">
            <a:off x="3263362" y="3318701"/>
            <a:ext cx="827570" cy="608883"/>
          </a:xfrm>
          <a:prstGeom prst="line">
            <a:avLst/>
          </a:prstGeom>
          <a:noFill/>
          <a:ln w="38100" cap="flat" cmpd="sng" algn="ctr">
            <a:solidFill>
              <a:schemeClr val="bg1">
                <a:lumMod val="75000"/>
              </a:schemeClr>
            </a:solidFill>
            <a:prstDash val="solid"/>
            <a:miter lim="800000"/>
          </a:ln>
          <a:effectLst/>
        </p:spPr>
      </p:cxnSp>
      <p:cxnSp>
        <p:nvCxnSpPr>
          <p:cNvPr id="6" name="Straight Connector 5">
            <a:extLst>
              <a:ext uri="{FF2B5EF4-FFF2-40B4-BE49-F238E27FC236}">
                <a16:creationId xmlns:a16="http://schemas.microsoft.com/office/drawing/2014/main" id="{9B6D69FB-8A1F-404E-954A-39D19CE8EE5E}"/>
              </a:ext>
              <a:ext uri="{C183D7F6-B498-43B3-948B-1728B52AA6E4}">
                <adec:decorative xmlns:adec="http://schemas.microsoft.com/office/drawing/2017/decorative" val="1"/>
              </a:ext>
            </a:extLst>
          </p:cNvPr>
          <p:cNvCxnSpPr>
            <a:cxnSpLocks/>
          </p:cNvCxnSpPr>
          <p:nvPr userDrawn="1"/>
        </p:nvCxnSpPr>
        <p:spPr>
          <a:xfrm>
            <a:off x="5070651" y="3318701"/>
            <a:ext cx="825191" cy="614040"/>
          </a:xfrm>
          <a:prstGeom prst="line">
            <a:avLst/>
          </a:prstGeom>
          <a:noFill/>
          <a:ln w="38100" cap="flat" cmpd="sng" algn="ctr">
            <a:solidFill>
              <a:schemeClr val="bg1">
                <a:lumMod val="75000"/>
              </a:schemeClr>
            </a:solidFill>
            <a:prstDash val="solid"/>
            <a:miter lim="800000"/>
          </a:ln>
          <a:effectLst/>
        </p:spPr>
      </p:cxnSp>
      <p:cxnSp>
        <p:nvCxnSpPr>
          <p:cNvPr id="7" name="Straight Connector 6">
            <a:extLst>
              <a:ext uri="{FF2B5EF4-FFF2-40B4-BE49-F238E27FC236}">
                <a16:creationId xmlns:a16="http://schemas.microsoft.com/office/drawing/2014/main" id="{9A3F1246-E233-4D62-8729-6E01225CEB5B}"/>
              </a:ext>
              <a:ext uri="{C183D7F6-B498-43B3-948B-1728B52AA6E4}">
                <adec:decorative xmlns:adec="http://schemas.microsoft.com/office/drawing/2017/decorative" val="1"/>
              </a:ext>
            </a:extLst>
          </p:cNvPr>
          <p:cNvCxnSpPr>
            <a:cxnSpLocks/>
            <a:endCxn id="21" idx="6"/>
          </p:cNvCxnSpPr>
          <p:nvPr userDrawn="1"/>
        </p:nvCxnSpPr>
        <p:spPr>
          <a:xfrm>
            <a:off x="5273557" y="2828843"/>
            <a:ext cx="807608" cy="2579"/>
          </a:xfrm>
          <a:prstGeom prst="line">
            <a:avLst/>
          </a:prstGeom>
          <a:noFill/>
          <a:ln w="38100" cap="flat" cmpd="sng" algn="ctr">
            <a:solidFill>
              <a:schemeClr val="bg1">
                <a:lumMod val="75000"/>
              </a:schemeClr>
            </a:solidFill>
            <a:prstDash val="solid"/>
            <a:miter lim="800000"/>
          </a:ln>
          <a:effectLst/>
        </p:spPr>
      </p:cxnSp>
      <p:cxnSp>
        <p:nvCxnSpPr>
          <p:cNvPr id="8" name="Straight Connector 7">
            <a:extLst>
              <a:ext uri="{FF2B5EF4-FFF2-40B4-BE49-F238E27FC236}">
                <a16:creationId xmlns:a16="http://schemas.microsoft.com/office/drawing/2014/main" id="{BD1E2D7D-D261-4A75-B9BC-0BBF0469A16C}"/>
              </a:ext>
              <a:ext uri="{C183D7F6-B498-43B3-948B-1728B52AA6E4}">
                <adec:decorative xmlns:adec="http://schemas.microsoft.com/office/drawing/2017/decorative" val="1"/>
              </a:ext>
            </a:extLst>
          </p:cNvPr>
          <p:cNvCxnSpPr>
            <a:cxnSpLocks/>
          </p:cNvCxnSpPr>
          <p:nvPr userDrawn="1"/>
        </p:nvCxnSpPr>
        <p:spPr>
          <a:xfrm flipV="1">
            <a:off x="5070651" y="1724945"/>
            <a:ext cx="825191" cy="614040"/>
          </a:xfrm>
          <a:prstGeom prst="line">
            <a:avLst/>
          </a:prstGeom>
          <a:noFill/>
          <a:ln w="38100" cap="flat" cmpd="sng" algn="ctr">
            <a:solidFill>
              <a:schemeClr val="bg1">
                <a:lumMod val="75000"/>
              </a:schemeClr>
            </a:solidFill>
            <a:prstDash val="solid"/>
            <a:miter lim="800000"/>
          </a:ln>
          <a:effectLst/>
        </p:spPr>
      </p:cxnSp>
      <p:sp>
        <p:nvSpPr>
          <p:cNvPr id="9" name="Овал 14">
            <a:extLst>
              <a:ext uri="{FF2B5EF4-FFF2-40B4-BE49-F238E27FC236}">
                <a16:creationId xmlns:a16="http://schemas.microsoft.com/office/drawing/2014/main" id="{4AA732B5-FC4B-4A01-AFB1-F5DEB4AE2B65}"/>
              </a:ext>
              <a:ext uri="{C183D7F6-B498-43B3-948B-1728B52AA6E4}">
                <adec:decorative xmlns:adec="http://schemas.microsoft.com/office/drawing/2017/decorative" val="1"/>
              </a:ext>
            </a:extLst>
          </p:cNvPr>
          <p:cNvSpPr/>
          <p:nvPr userDrawn="1"/>
        </p:nvSpPr>
        <p:spPr>
          <a:xfrm>
            <a:off x="3632721" y="1924589"/>
            <a:ext cx="1899731" cy="1899728"/>
          </a:xfrm>
          <a:prstGeom prst="ellipse">
            <a:avLst/>
          </a:prstGeom>
          <a:solidFill>
            <a:srgbClr val="092C74"/>
          </a:solidFill>
          <a:ln w="381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dirty="0">
              <a:ln>
                <a:noFill/>
              </a:ln>
              <a:solidFill>
                <a:srgbClr val="F2F2F5"/>
              </a:solidFill>
              <a:effectLst/>
              <a:uLnTx/>
              <a:uFillTx/>
              <a:latin typeface="Roboto"/>
              <a:ea typeface="+mn-ea"/>
              <a:cs typeface="+mn-cs"/>
            </a:endParaRPr>
          </a:p>
        </p:txBody>
      </p:sp>
      <p:sp>
        <p:nvSpPr>
          <p:cNvPr id="19" name="Овал 14">
            <a:extLst>
              <a:ext uri="{FF2B5EF4-FFF2-40B4-BE49-F238E27FC236}">
                <a16:creationId xmlns:a16="http://schemas.microsoft.com/office/drawing/2014/main" id="{2AF27178-6C1A-4F27-A92C-C18958EBBC76}"/>
              </a:ext>
              <a:ext uri="{C183D7F6-B498-43B3-948B-1728B52AA6E4}">
                <adec:decorative xmlns:adec="http://schemas.microsoft.com/office/drawing/2017/decorative" val="1"/>
              </a:ext>
            </a:extLst>
          </p:cNvPr>
          <p:cNvSpPr/>
          <p:nvPr userDrawn="1"/>
        </p:nvSpPr>
        <p:spPr>
          <a:xfrm>
            <a:off x="3066098" y="1525301"/>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mn-ea"/>
              <a:cs typeface="+mn-cs"/>
            </a:endParaRPr>
          </a:p>
        </p:txBody>
      </p:sp>
      <p:sp>
        <p:nvSpPr>
          <p:cNvPr id="20" name="Овал 14">
            <a:extLst>
              <a:ext uri="{FF2B5EF4-FFF2-40B4-BE49-F238E27FC236}">
                <a16:creationId xmlns:a16="http://schemas.microsoft.com/office/drawing/2014/main" id="{BE0CD8D1-17DB-40F6-A65E-4DCA166738EF}"/>
              </a:ext>
              <a:ext uri="{C183D7F6-B498-43B3-948B-1728B52AA6E4}">
                <adec:decorative xmlns:adec="http://schemas.microsoft.com/office/drawing/2017/decorative" val="1"/>
              </a:ext>
            </a:extLst>
          </p:cNvPr>
          <p:cNvSpPr/>
          <p:nvPr userDrawn="1"/>
        </p:nvSpPr>
        <p:spPr>
          <a:xfrm flipH="1">
            <a:off x="5696197" y="1530458"/>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mn-ea"/>
              <a:cs typeface="+mn-cs"/>
            </a:endParaRPr>
          </a:p>
        </p:txBody>
      </p:sp>
      <p:sp>
        <p:nvSpPr>
          <p:cNvPr id="21" name="Овал 14">
            <a:extLst>
              <a:ext uri="{FF2B5EF4-FFF2-40B4-BE49-F238E27FC236}">
                <a16:creationId xmlns:a16="http://schemas.microsoft.com/office/drawing/2014/main" id="{DBF77BC9-726B-446A-B583-7B15877E09E6}"/>
              </a:ext>
              <a:ext uri="{C183D7F6-B498-43B3-948B-1728B52AA6E4}">
                <adec:decorative xmlns:adec="http://schemas.microsoft.com/office/drawing/2017/decorative" val="1"/>
              </a:ext>
            </a:extLst>
          </p:cNvPr>
          <p:cNvSpPr/>
          <p:nvPr userDrawn="1"/>
        </p:nvSpPr>
        <p:spPr>
          <a:xfrm flipH="1">
            <a:off x="6081165" y="2631778"/>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mn-ea"/>
              <a:cs typeface="+mn-cs"/>
            </a:endParaRPr>
          </a:p>
        </p:txBody>
      </p:sp>
      <p:sp>
        <p:nvSpPr>
          <p:cNvPr id="22" name="Овал 14">
            <a:extLst>
              <a:ext uri="{FF2B5EF4-FFF2-40B4-BE49-F238E27FC236}">
                <a16:creationId xmlns:a16="http://schemas.microsoft.com/office/drawing/2014/main" id="{76B86DC7-34B6-4403-88DE-EA9DD47F2EDA}"/>
              </a:ext>
              <a:ext uri="{C183D7F6-B498-43B3-948B-1728B52AA6E4}">
                <adec:decorative xmlns:adec="http://schemas.microsoft.com/office/drawing/2017/decorative" val="1"/>
              </a:ext>
            </a:extLst>
          </p:cNvPr>
          <p:cNvSpPr/>
          <p:nvPr userDrawn="1"/>
        </p:nvSpPr>
        <p:spPr>
          <a:xfrm>
            <a:off x="2666809" y="2626620"/>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dirty="0">
              <a:ln>
                <a:noFill/>
              </a:ln>
              <a:solidFill>
                <a:srgbClr val="F2F2F5"/>
              </a:solidFill>
              <a:effectLst/>
              <a:uLnTx/>
              <a:uFillTx/>
              <a:latin typeface="Roboto"/>
              <a:ea typeface="+mn-ea"/>
              <a:cs typeface="+mn-cs"/>
            </a:endParaRPr>
          </a:p>
        </p:txBody>
      </p:sp>
      <p:sp>
        <p:nvSpPr>
          <p:cNvPr id="23" name="Овал 14">
            <a:extLst>
              <a:ext uri="{FF2B5EF4-FFF2-40B4-BE49-F238E27FC236}">
                <a16:creationId xmlns:a16="http://schemas.microsoft.com/office/drawing/2014/main" id="{F641A164-CB54-4FBB-8A1F-C73AFBF78790}"/>
              </a:ext>
              <a:ext uri="{C183D7F6-B498-43B3-948B-1728B52AA6E4}">
                <adec:decorative xmlns:adec="http://schemas.microsoft.com/office/drawing/2017/decorative" val="1"/>
              </a:ext>
            </a:extLst>
          </p:cNvPr>
          <p:cNvSpPr/>
          <p:nvPr userDrawn="1"/>
        </p:nvSpPr>
        <p:spPr>
          <a:xfrm>
            <a:off x="3066098" y="3727940"/>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dirty="0">
              <a:ln>
                <a:noFill/>
              </a:ln>
              <a:solidFill>
                <a:srgbClr val="F2F2F5"/>
              </a:solidFill>
              <a:effectLst/>
              <a:uLnTx/>
              <a:uFillTx/>
              <a:latin typeface="Roboto"/>
              <a:ea typeface="+mn-ea"/>
              <a:cs typeface="+mn-cs"/>
            </a:endParaRPr>
          </a:p>
        </p:txBody>
      </p:sp>
      <p:sp>
        <p:nvSpPr>
          <p:cNvPr id="24" name="Овал 14">
            <a:extLst>
              <a:ext uri="{FF2B5EF4-FFF2-40B4-BE49-F238E27FC236}">
                <a16:creationId xmlns:a16="http://schemas.microsoft.com/office/drawing/2014/main" id="{499DA529-A0FF-4067-8AEF-3FDE2C3A8054}"/>
              </a:ext>
              <a:ext uri="{C183D7F6-B498-43B3-948B-1728B52AA6E4}">
                <adec:decorative xmlns:adec="http://schemas.microsoft.com/office/drawing/2017/decorative" val="1"/>
              </a:ext>
            </a:extLst>
          </p:cNvPr>
          <p:cNvSpPr/>
          <p:nvPr userDrawn="1"/>
        </p:nvSpPr>
        <p:spPr>
          <a:xfrm flipH="1">
            <a:off x="5696197" y="3733097"/>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dirty="0">
              <a:ln>
                <a:noFill/>
              </a:ln>
              <a:solidFill>
                <a:srgbClr val="F2F2F5"/>
              </a:solidFill>
              <a:effectLst/>
              <a:uLnTx/>
              <a:uFillTx/>
              <a:latin typeface="Roboto"/>
              <a:ea typeface="+mn-ea"/>
              <a:cs typeface="+mn-cs"/>
            </a:endParaRPr>
          </a:p>
        </p:txBody>
      </p:sp>
      <p:sp>
        <p:nvSpPr>
          <p:cNvPr id="33" name="Chart Title">
            <a:extLst>
              <a:ext uri="{FF2B5EF4-FFF2-40B4-BE49-F238E27FC236}">
                <a16:creationId xmlns:a16="http://schemas.microsoft.com/office/drawing/2014/main" id="{7ED65BE2-48E9-41D2-AD5F-16BB3D727813}"/>
              </a:ext>
            </a:extLst>
          </p:cNvPr>
          <p:cNvSpPr>
            <a:spLocks noGrp="1"/>
          </p:cNvSpPr>
          <p:nvPr>
            <p:ph type="body" sz="quarter" idx="27" hasCustomPrompt="1"/>
          </p:nvPr>
        </p:nvSpPr>
        <p:spPr>
          <a:xfrm>
            <a:off x="3628821" y="2513840"/>
            <a:ext cx="1886358" cy="614758"/>
          </a:xfrm>
          <a:prstGeom prst="rect">
            <a:avLst/>
          </a:prstGeom>
        </p:spPr>
        <p:txBody>
          <a:bodyPr anchor="ct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Add Title</a:t>
            </a:r>
          </a:p>
        </p:txBody>
      </p:sp>
      <p:sp>
        <p:nvSpPr>
          <p:cNvPr id="37" name="Item 1 Text">
            <a:extLst>
              <a:ext uri="{FF2B5EF4-FFF2-40B4-BE49-F238E27FC236}">
                <a16:creationId xmlns:a16="http://schemas.microsoft.com/office/drawing/2014/main" id="{FED8E20B-6C3E-473E-BA6C-6A8BF54389CA}"/>
              </a:ext>
            </a:extLst>
          </p:cNvPr>
          <p:cNvSpPr>
            <a:spLocks noGrp="1"/>
          </p:cNvSpPr>
          <p:nvPr>
            <p:ph type="body" sz="quarter" idx="30" hasCustomPrompt="1"/>
          </p:nvPr>
        </p:nvSpPr>
        <p:spPr>
          <a:xfrm>
            <a:off x="533919" y="1525970"/>
            <a:ext cx="2401467" cy="408263"/>
          </a:xfrm>
          <a:prstGeom prst="rect">
            <a:avLst/>
          </a:prstGeom>
        </p:spPr>
        <p:txBody>
          <a:bodyPr>
            <a:no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8" name="Item 2 Text">
            <a:extLst>
              <a:ext uri="{FF2B5EF4-FFF2-40B4-BE49-F238E27FC236}">
                <a16:creationId xmlns:a16="http://schemas.microsoft.com/office/drawing/2014/main" id="{2A5E3286-0F43-4B4B-83AD-89ECE01046B5}"/>
              </a:ext>
            </a:extLst>
          </p:cNvPr>
          <p:cNvSpPr>
            <a:spLocks noGrp="1"/>
          </p:cNvSpPr>
          <p:nvPr>
            <p:ph type="body" sz="quarter" idx="31" hasCustomPrompt="1"/>
          </p:nvPr>
        </p:nvSpPr>
        <p:spPr>
          <a:xfrm>
            <a:off x="570342" y="2617088"/>
            <a:ext cx="1998760" cy="408263"/>
          </a:xfrm>
          <a:prstGeom prst="rect">
            <a:avLst/>
          </a:prstGeom>
        </p:spPr>
        <p:txBody>
          <a:bodyPr>
            <a:no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9" name="Item 3 Text">
            <a:extLst>
              <a:ext uri="{FF2B5EF4-FFF2-40B4-BE49-F238E27FC236}">
                <a16:creationId xmlns:a16="http://schemas.microsoft.com/office/drawing/2014/main" id="{6C886B0A-F7FB-443C-8E9D-431704D36174}"/>
              </a:ext>
            </a:extLst>
          </p:cNvPr>
          <p:cNvSpPr>
            <a:spLocks noGrp="1"/>
          </p:cNvSpPr>
          <p:nvPr>
            <p:ph type="body" sz="quarter" idx="32" hasCustomPrompt="1"/>
          </p:nvPr>
        </p:nvSpPr>
        <p:spPr>
          <a:xfrm>
            <a:off x="533918" y="3718966"/>
            <a:ext cx="2401467" cy="408263"/>
          </a:xfrm>
          <a:prstGeom prst="rect">
            <a:avLst/>
          </a:prstGeom>
        </p:spPr>
        <p:txBody>
          <a:bodyPr>
            <a:no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4" name="Item 4 Text">
            <a:extLst>
              <a:ext uri="{FF2B5EF4-FFF2-40B4-BE49-F238E27FC236}">
                <a16:creationId xmlns:a16="http://schemas.microsoft.com/office/drawing/2014/main" id="{1200382F-6E85-4643-BB97-D08B303CAF60}"/>
              </a:ext>
            </a:extLst>
          </p:cNvPr>
          <p:cNvSpPr>
            <a:spLocks noGrp="1"/>
          </p:cNvSpPr>
          <p:nvPr>
            <p:ph type="body" sz="quarter" idx="25" hasCustomPrompt="1"/>
          </p:nvPr>
        </p:nvSpPr>
        <p:spPr>
          <a:xfrm>
            <a:off x="6208613" y="1521484"/>
            <a:ext cx="2410722" cy="408263"/>
          </a:xfrm>
          <a:prstGeom prst="rect">
            <a:avLst/>
          </a:prstGeom>
        </p:spPr>
        <p:txBody>
          <a:bodyPr>
            <a:no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5" name="Item 5 Text">
            <a:extLst>
              <a:ext uri="{FF2B5EF4-FFF2-40B4-BE49-F238E27FC236}">
                <a16:creationId xmlns:a16="http://schemas.microsoft.com/office/drawing/2014/main" id="{A7860D47-F00A-4556-8C9B-6F0BF7E0FEDA}"/>
              </a:ext>
            </a:extLst>
          </p:cNvPr>
          <p:cNvSpPr>
            <a:spLocks noGrp="1"/>
          </p:cNvSpPr>
          <p:nvPr>
            <p:ph type="body" sz="quarter" idx="28" hasCustomPrompt="1"/>
          </p:nvPr>
        </p:nvSpPr>
        <p:spPr>
          <a:xfrm>
            <a:off x="6578161" y="2619200"/>
            <a:ext cx="2002862" cy="408263"/>
          </a:xfrm>
          <a:prstGeom prst="rect">
            <a:avLst/>
          </a:prstGeom>
        </p:spPr>
        <p:txBody>
          <a:bodyPr>
            <a:no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6" name="Item 6 Text">
            <a:extLst>
              <a:ext uri="{FF2B5EF4-FFF2-40B4-BE49-F238E27FC236}">
                <a16:creationId xmlns:a16="http://schemas.microsoft.com/office/drawing/2014/main" id="{84A6D190-21EB-4D6C-B656-9DBD1F0A6023}"/>
              </a:ext>
            </a:extLst>
          </p:cNvPr>
          <p:cNvSpPr>
            <a:spLocks noGrp="1"/>
          </p:cNvSpPr>
          <p:nvPr>
            <p:ph type="body" sz="quarter" idx="29" hasCustomPrompt="1"/>
          </p:nvPr>
        </p:nvSpPr>
        <p:spPr>
          <a:xfrm>
            <a:off x="6208613" y="3723452"/>
            <a:ext cx="2410722" cy="408263"/>
          </a:xfrm>
          <a:prstGeom prst="rect">
            <a:avLst/>
          </a:prstGeom>
        </p:spPr>
        <p:txBody>
          <a:bodyPr>
            <a:no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26" name="Page Number">
            <a:extLst>
              <a:ext uri="{FF2B5EF4-FFF2-40B4-BE49-F238E27FC236}">
                <a16:creationId xmlns:a16="http://schemas.microsoft.com/office/drawing/2014/main" id="{04C681CD-365D-47CC-8E66-4F0907AE9E9A}"/>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dirty="0">
              <a:solidFill>
                <a:schemeClr val="bg1">
                  <a:lumMod val="50000"/>
                </a:schemeClr>
              </a:solidFill>
              <a:latin typeface="+mj-lt"/>
            </a:endParaRPr>
          </a:p>
        </p:txBody>
      </p:sp>
      <p:pic>
        <p:nvPicPr>
          <p:cNvPr id="28" name="WSE logo">
            <a:extLst>
              <a:ext uri="{FF2B5EF4-FFF2-40B4-BE49-F238E27FC236}">
                <a16:creationId xmlns:a16="http://schemas.microsoft.com/office/drawing/2014/main" id="{0CEDB7AD-CD61-4E2F-A8BB-6836F873B53C}"/>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5718522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lider Infographic">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688A55F-975D-4F71-93A6-A10CD71A82AC}"/>
              </a:ext>
            </a:extLst>
          </p:cNvPr>
          <p:cNvSpPr>
            <a:spLocks noGrp="1"/>
          </p:cNvSpPr>
          <p:nvPr>
            <p:ph type="title" hasCustomPrompt="1"/>
          </p:nvPr>
        </p:nvSpPr>
        <p:spPr>
          <a:xfrm>
            <a:off x="533919" y="123189"/>
            <a:ext cx="8085415" cy="841471"/>
          </a:xfrm>
          <a:prstGeom prst="rect">
            <a:avLst/>
          </a:prstGeom>
        </p:spPr>
        <p:txBody>
          <a:bodyPr anchor="b"/>
          <a:lstStyle>
            <a:lvl1pPr>
              <a:defRPr sz="3000" b="1">
                <a:solidFill>
                  <a:schemeClr val="tx2"/>
                </a:solidFill>
              </a:defRPr>
            </a:lvl1pPr>
          </a:lstStyle>
          <a:p>
            <a:r>
              <a:rPr lang="en-US" noProof="0"/>
              <a:t>Click to add title</a:t>
            </a:r>
          </a:p>
        </p:txBody>
      </p:sp>
      <p:sp>
        <p:nvSpPr>
          <p:cNvPr id="44" name="Statistic 1 Title">
            <a:extLst>
              <a:ext uri="{FF2B5EF4-FFF2-40B4-BE49-F238E27FC236}">
                <a16:creationId xmlns:a16="http://schemas.microsoft.com/office/drawing/2014/main" id="{A2828BA5-8825-421A-93CA-412CC2166D1E}"/>
              </a:ext>
            </a:extLst>
          </p:cNvPr>
          <p:cNvSpPr>
            <a:spLocks noGrp="1"/>
          </p:cNvSpPr>
          <p:nvPr>
            <p:ph type="body" sz="quarter" idx="21"/>
          </p:nvPr>
        </p:nvSpPr>
        <p:spPr>
          <a:xfrm>
            <a:off x="1192777" y="1351987"/>
            <a:ext cx="1894469" cy="26997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5" name="Statistic 1 Text">
            <a:extLst>
              <a:ext uri="{FF2B5EF4-FFF2-40B4-BE49-F238E27FC236}">
                <a16:creationId xmlns:a16="http://schemas.microsoft.com/office/drawing/2014/main" id="{9AACFF7D-2C0A-4B7F-AF8F-7484D3D4FD4D}"/>
              </a:ext>
            </a:extLst>
          </p:cNvPr>
          <p:cNvSpPr>
            <a:spLocks noGrp="1"/>
          </p:cNvSpPr>
          <p:nvPr>
            <p:ph type="body" sz="quarter" idx="25"/>
          </p:nvPr>
        </p:nvSpPr>
        <p:spPr>
          <a:xfrm>
            <a:off x="1192777" y="1629279"/>
            <a:ext cx="1894469" cy="387328"/>
          </a:xfrm>
          <a:prstGeom prst="rect">
            <a:avLst/>
          </a:prstGeom>
        </p:spPr>
        <p:txBody>
          <a:bodyPr>
            <a:normAutofit/>
          </a:bodyPr>
          <a:lstStyle>
            <a:lvl1pPr marL="0" indent="0" algn="l">
              <a:buNone/>
              <a:defRPr sz="10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10" name="Bar 1">
            <a:extLst>
              <a:ext uri="{FF2B5EF4-FFF2-40B4-BE49-F238E27FC236}">
                <a16:creationId xmlns:a16="http://schemas.microsoft.com/office/drawing/2014/main" id="{93D57781-D93A-442A-96CE-A747726F174D}"/>
              </a:ext>
            </a:extLst>
          </p:cNvPr>
          <p:cNvSpPr/>
          <p:nvPr userDrawn="1"/>
        </p:nvSpPr>
        <p:spPr>
          <a:xfrm>
            <a:off x="3479956" y="1410845"/>
            <a:ext cx="3684449" cy="492167"/>
          </a:xfrm>
          <a:prstGeom prst="roundRect">
            <a:avLst>
              <a:gd name="adj" fmla="val 50000"/>
            </a:avLst>
          </a:prstGeom>
          <a:solidFill>
            <a:srgbClr val="C0C0C8">
              <a:lumMod val="40000"/>
              <a:lumOff val="60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41" name="Statistic 1">
            <a:extLst>
              <a:ext uri="{FF2B5EF4-FFF2-40B4-BE49-F238E27FC236}">
                <a16:creationId xmlns:a16="http://schemas.microsoft.com/office/drawing/2014/main" id="{D6B9C495-8208-4219-982B-220ABA0EEF2B}"/>
              </a:ext>
            </a:extLst>
          </p:cNvPr>
          <p:cNvSpPr>
            <a:spLocks noGrp="1"/>
          </p:cNvSpPr>
          <p:nvPr>
            <p:ph type="body" sz="quarter" idx="15" hasCustomPrompt="1"/>
          </p:nvPr>
        </p:nvSpPr>
        <p:spPr>
          <a:xfrm>
            <a:off x="7551317" y="1466497"/>
            <a:ext cx="1015866" cy="380864"/>
          </a:xfrm>
          <a:prstGeom prst="rect">
            <a:avLst/>
          </a:prstGeom>
        </p:spPr>
        <p:txBody>
          <a:bodyPr>
            <a:noAutofit/>
          </a:bodyPr>
          <a:lstStyle>
            <a:lvl1pPr marL="0" indent="0" algn="ctr">
              <a:buNone/>
              <a:defRPr sz="24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46" name="Statistic 2 Title">
            <a:extLst>
              <a:ext uri="{FF2B5EF4-FFF2-40B4-BE49-F238E27FC236}">
                <a16:creationId xmlns:a16="http://schemas.microsoft.com/office/drawing/2014/main" id="{D3EBB2D5-A2D5-4365-859D-51DA028D3DCD}"/>
              </a:ext>
            </a:extLst>
          </p:cNvPr>
          <p:cNvSpPr>
            <a:spLocks noGrp="1"/>
          </p:cNvSpPr>
          <p:nvPr>
            <p:ph type="body" sz="quarter" idx="26"/>
          </p:nvPr>
        </p:nvSpPr>
        <p:spPr>
          <a:xfrm>
            <a:off x="1192777" y="2435733"/>
            <a:ext cx="1894469" cy="269978"/>
          </a:xfrm>
          <a:prstGeom prst="rect">
            <a:avLst/>
          </a:prstGeom>
        </p:spPr>
        <p:txBody>
          <a:bodyPr>
            <a:noAutofit/>
          </a:bodyPr>
          <a:lstStyle>
            <a:lvl1pPr marL="0" indent="0" algn="l">
              <a:buNone/>
              <a:defRPr sz="1600" b="1">
                <a:solidFill>
                  <a:srgbClr val="69ACE5"/>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7" name="Statistic 2 Text">
            <a:extLst>
              <a:ext uri="{FF2B5EF4-FFF2-40B4-BE49-F238E27FC236}">
                <a16:creationId xmlns:a16="http://schemas.microsoft.com/office/drawing/2014/main" id="{7BC65CCB-9363-4D63-A4D4-DD49F03D14CB}"/>
              </a:ext>
            </a:extLst>
          </p:cNvPr>
          <p:cNvSpPr>
            <a:spLocks noGrp="1"/>
          </p:cNvSpPr>
          <p:nvPr>
            <p:ph type="body" sz="quarter" idx="27"/>
          </p:nvPr>
        </p:nvSpPr>
        <p:spPr>
          <a:xfrm>
            <a:off x="1192777" y="2713026"/>
            <a:ext cx="1894469" cy="384048"/>
          </a:xfrm>
          <a:prstGeom prst="rect">
            <a:avLst/>
          </a:prstGeom>
        </p:spPr>
        <p:txBody>
          <a:bodyPr>
            <a:normAutofit/>
          </a:bodyPr>
          <a:lstStyle>
            <a:lvl1pPr marL="0" indent="0" algn="l">
              <a:buNone/>
              <a:defRPr sz="10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20" name="Bar 2">
            <a:extLst>
              <a:ext uri="{FF2B5EF4-FFF2-40B4-BE49-F238E27FC236}">
                <a16:creationId xmlns:a16="http://schemas.microsoft.com/office/drawing/2014/main" id="{3F19ABFC-9EDB-4279-9B2E-370828358ADD}"/>
              </a:ext>
            </a:extLst>
          </p:cNvPr>
          <p:cNvSpPr/>
          <p:nvPr userDrawn="1"/>
        </p:nvSpPr>
        <p:spPr>
          <a:xfrm>
            <a:off x="3471258" y="2466942"/>
            <a:ext cx="3696046" cy="492167"/>
          </a:xfrm>
          <a:prstGeom prst="roundRect">
            <a:avLst>
              <a:gd name="adj" fmla="val 50000"/>
            </a:avLst>
          </a:prstGeom>
          <a:solidFill>
            <a:srgbClr val="C0C0C8">
              <a:lumMod val="40000"/>
              <a:lumOff val="60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42" name="Statistic 2">
            <a:extLst>
              <a:ext uri="{FF2B5EF4-FFF2-40B4-BE49-F238E27FC236}">
                <a16:creationId xmlns:a16="http://schemas.microsoft.com/office/drawing/2014/main" id="{D690B0D4-8B26-487C-8441-16F00BBA051B}"/>
              </a:ext>
            </a:extLst>
          </p:cNvPr>
          <p:cNvSpPr>
            <a:spLocks noGrp="1"/>
          </p:cNvSpPr>
          <p:nvPr>
            <p:ph type="body" sz="quarter" idx="16" hasCustomPrompt="1"/>
          </p:nvPr>
        </p:nvSpPr>
        <p:spPr>
          <a:xfrm>
            <a:off x="7551317" y="2517102"/>
            <a:ext cx="1015866" cy="380864"/>
          </a:xfrm>
          <a:prstGeom prst="rect">
            <a:avLst/>
          </a:prstGeom>
        </p:spPr>
        <p:txBody>
          <a:bodyPr>
            <a:noAutofit/>
          </a:bodyPr>
          <a:lstStyle>
            <a:lvl1pPr marL="0" indent="0" algn="ctr">
              <a:buNone/>
              <a:defRPr sz="2400"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48" name="Statistic 3 Title">
            <a:extLst>
              <a:ext uri="{FF2B5EF4-FFF2-40B4-BE49-F238E27FC236}">
                <a16:creationId xmlns:a16="http://schemas.microsoft.com/office/drawing/2014/main" id="{63C7A322-1A38-4A5A-B964-E5BE146FBDB7}"/>
              </a:ext>
            </a:extLst>
          </p:cNvPr>
          <p:cNvSpPr>
            <a:spLocks noGrp="1"/>
          </p:cNvSpPr>
          <p:nvPr>
            <p:ph type="body" sz="quarter" idx="28"/>
          </p:nvPr>
        </p:nvSpPr>
        <p:spPr>
          <a:xfrm>
            <a:off x="1192777" y="3521301"/>
            <a:ext cx="1894469" cy="26997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9" name="Statistic 3 Text">
            <a:extLst>
              <a:ext uri="{FF2B5EF4-FFF2-40B4-BE49-F238E27FC236}">
                <a16:creationId xmlns:a16="http://schemas.microsoft.com/office/drawing/2014/main" id="{4F0EDD56-AE2E-40F4-940B-756962CEFEE5}"/>
              </a:ext>
            </a:extLst>
          </p:cNvPr>
          <p:cNvSpPr>
            <a:spLocks noGrp="1"/>
          </p:cNvSpPr>
          <p:nvPr>
            <p:ph type="body" sz="quarter" idx="29"/>
          </p:nvPr>
        </p:nvSpPr>
        <p:spPr>
          <a:xfrm>
            <a:off x="1192777" y="3805908"/>
            <a:ext cx="1894469" cy="384048"/>
          </a:xfrm>
          <a:prstGeom prst="rect">
            <a:avLst/>
          </a:prstGeom>
        </p:spPr>
        <p:txBody>
          <a:bodyPr>
            <a:normAutofit/>
          </a:bodyPr>
          <a:lstStyle>
            <a:lvl1pPr marL="0" indent="0" algn="l">
              <a:buNone/>
              <a:defRPr sz="10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0" name="Bar 3">
            <a:extLst>
              <a:ext uri="{FF2B5EF4-FFF2-40B4-BE49-F238E27FC236}">
                <a16:creationId xmlns:a16="http://schemas.microsoft.com/office/drawing/2014/main" id="{7528A176-E210-49E6-95A5-644F8EDF274A}"/>
              </a:ext>
            </a:extLst>
          </p:cNvPr>
          <p:cNvSpPr/>
          <p:nvPr userDrawn="1"/>
        </p:nvSpPr>
        <p:spPr>
          <a:xfrm>
            <a:off x="3474157" y="3578339"/>
            <a:ext cx="3690248" cy="492167"/>
          </a:xfrm>
          <a:prstGeom prst="roundRect">
            <a:avLst>
              <a:gd name="adj" fmla="val 50000"/>
            </a:avLst>
          </a:prstGeom>
          <a:solidFill>
            <a:srgbClr val="C0C0C8">
              <a:lumMod val="40000"/>
              <a:lumOff val="60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43" name="Statistic 3">
            <a:extLst>
              <a:ext uri="{FF2B5EF4-FFF2-40B4-BE49-F238E27FC236}">
                <a16:creationId xmlns:a16="http://schemas.microsoft.com/office/drawing/2014/main" id="{FE09346B-1C78-4805-9F48-8CD3F17FAEB2}"/>
              </a:ext>
            </a:extLst>
          </p:cNvPr>
          <p:cNvSpPr>
            <a:spLocks noGrp="1"/>
          </p:cNvSpPr>
          <p:nvPr>
            <p:ph type="body" sz="quarter" idx="17" hasCustomPrompt="1"/>
          </p:nvPr>
        </p:nvSpPr>
        <p:spPr>
          <a:xfrm>
            <a:off x="7551317" y="3635812"/>
            <a:ext cx="1015866" cy="380864"/>
          </a:xfrm>
          <a:prstGeom prst="rect">
            <a:avLst/>
          </a:prstGeom>
        </p:spPr>
        <p:txBody>
          <a:bodyPr>
            <a:noAutofit/>
          </a:bodyPr>
          <a:lstStyle>
            <a:lvl1pPr marL="0" indent="0" algn="ctr">
              <a:buNone/>
              <a:defRPr sz="24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19" name="Rectangle 18">
            <a:extLst>
              <a:ext uri="{FF2B5EF4-FFF2-40B4-BE49-F238E27FC236}">
                <a16:creationId xmlns:a16="http://schemas.microsoft.com/office/drawing/2014/main" id="{0DE0E137-7C7D-4AE8-9803-F4EF3CB1DBE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Page Number">
            <a:extLst>
              <a:ext uri="{FF2B5EF4-FFF2-40B4-BE49-F238E27FC236}">
                <a16:creationId xmlns:a16="http://schemas.microsoft.com/office/drawing/2014/main" id="{58463118-2D51-43BB-B06A-C167F59A370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dirty="0">
              <a:solidFill>
                <a:schemeClr val="bg1">
                  <a:lumMod val="50000"/>
                </a:schemeClr>
              </a:solidFill>
              <a:latin typeface="+mj-lt"/>
            </a:endParaRPr>
          </a:p>
        </p:txBody>
      </p:sp>
      <p:pic>
        <p:nvPicPr>
          <p:cNvPr id="21" name="WSE logo">
            <a:extLst>
              <a:ext uri="{FF2B5EF4-FFF2-40B4-BE49-F238E27FC236}">
                <a16:creationId xmlns:a16="http://schemas.microsoft.com/office/drawing/2014/main" id="{D2618F72-DEAB-49F5-8AE3-9710A790BBE1}"/>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480278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Bullets and Image - Simple Small">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CB799A64-7BA6-4F73-8C2E-53459D5C88A8}"/>
              </a:ext>
            </a:extLst>
          </p:cNvPr>
          <p:cNvSpPr>
            <a:spLocks noGrp="1"/>
          </p:cNvSpPr>
          <p:nvPr>
            <p:ph type="title" hasCustomPrompt="1"/>
          </p:nvPr>
        </p:nvSpPr>
        <p:spPr>
          <a:xfrm>
            <a:off x="533920" y="107119"/>
            <a:ext cx="8152880" cy="857542"/>
          </a:xfrm>
          <a:prstGeom prst="rect">
            <a:avLst/>
          </a:prstGeom>
        </p:spPr>
        <p:txBody>
          <a:bodyPr anchor="b"/>
          <a:lstStyle>
            <a:lvl1pPr>
              <a:defRPr sz="3000" b="1" i="0">
                <a:solidFill>
                  <a:schemeClr val="tx2"/>
                </a:solidFill>
              </a:defRPr>
            </a:lvl1pPr>
          </a:lstStyle>
          <a:p>
            <a:r>
              <a:rPr lang="en-US" dirty="0"/>
              <a:t>Click to add title</a:t>
            </a: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Picture">
            <a:extLst>
              <a:ext uri="{FF2B5EF4-FFF2-40B4-BE49-F238E27FC236}">
                <a16:creationId xmlns:a16="http://schemas.microsoft.com/office/drawing/2014/main" id="{4884B21B-478C-4C01-9996-0F72AC036144}"/>
              </a:ext>
            </a:extLst>
          </p:cNvPr>
          <p:cNvSpPr>
            <a:spLocks noGrp="1"/>
          </p:cNvSpPr>
          <p:nvPr>
            <p:ph type="pic" sz="quarter" idx="19"/>
          </p:nvPr>
        </p:nvSpPr>
        <p:spPr bwMode="auto">
          <a:xfrm>
            <a:off x="522711" y="1389888"/>
            <a:ext cx="3921623"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endParaRPr lang="en-US" dirty="0"/>
          </a:p>
        </p:txBody>
      </p:sp>
      <p:sp>
        <p:nvSpPr>
          <p:cNvPr id="12" name="Picture Citation">
            <a:extLst>
              <a:ext uri="{FF2B5EF4-FFF2-40B4-BE49-F238E27FC236}">
                <a16:creationId xmlns:a16="http://schemas.microsoft.com/office/drawing/2014/main" id="{47FB68FD-CDA4-408D-A343-8A86DF16AEA4}"/>
              </a:ext>
            </a:extLst>
          </p:cNvPr>
          <p:cNvSpPr>
            <a:spLocks noGrp="1"/>
          </p:cNvSpPr>
          <p:nvPr>
            <p:ph type="body" sz="quarter" idx="20" hasCustomPrompt="1"/>
          </p:nvPr>
        </p:nvSpPr>
        <p:spPr>
          <a:xfrm>
            <a:off x="3017538" y="4585070"/>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765176" y="1389888"/>
            <a:ext cx="3921623"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endParaRPr lang="en-US" dirty="0"/>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dirty="0">
              <a:solidFill>
                <a:schemeClr val="bg1">
                  <a:lumMod val="50000"/>
                </a:schemeClr>
              </a:solidFill>
              <a:latin typeface="+mj-lt"/>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732492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ullets and Image - Simple Small">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E64E24-CAF0-4D23-BB2F-41C411BEFBE6}"/>
              </a:ext>
            </a:extLst>
          </p:cNvPr>
          <p:cNvSpPr>
            <a:spLocks noGrp="1"/>
          </p:cNvSpPr>
          <p:nvPr>
            <p:ph type="title" hasCustomPrompt="1"/>
          </p:nvPr>
        </p:nvSpPr>
        <p:spPr>
          <a:xfrm>
            <a:off x="530352" y="107118"/>
            <a:ext cx="8164088" cy="858505"/>
          </a:xfrm>
          <a:prstGeom prst="rect">
            <a:avLst/>
          </a:prstGeom>
        </p:spPr>
        <p:txBody>
          <a:bodyPr anchor="b"/>
          <a:lstStyle>
            <a:lvl1pPr>
              <a:defRPr sz="3000" b="1" i="0" u="none">
                <a:solidFill>
                  <a:srgbClr val="092C74"/>
                </a:solidFill>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en-US" dirty="0"/>
              <a:t>Click to add title</a:t>
            </a:r>
            <a:endParaRPr kumimoji="0" lang="en-US" sz="3000" b="1" i="0" u="none" strike="noStrike" kern="1200" cap="none" spc="0" normalizeH="0" baseline="0" noProof="0" dirty="0">
              <a:ln>
                <a:noFill/>
              </a:ln>
              <a:solidFill>
                <a:srgbClr val="002D72"/>
              </a:solidFill>
              <a:effectLst/>
              <a:uLnTx/>
              <a:uFillTx/>
              <a:latin typeface="Tahoma"/>
              <a:ea typeface="+mn-ea"/>
              <a:cs typeface="+mn-cs"/>
            </a:endParaRP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Bullets">
            <a:extLst>
              <a:ext uri="{FF2B5EF4-FFF2-40B4-BE49-F238E27FC236}">
                <a16:creationId xmlns:a16="http://schemas.microsoft.com/office/drawing/2014/main" id="{943C2D0A-A157-470D-A872-D9191D23B66F}"/>
              </a:ext>
            </a:extLst>
          </p:cNvPr>
          <p:cNvSpPr>
            <a:spLocks noGrp="1"/>
          </p:cNvSpPr>
          <p:nvPr>
            <p:ph type="body" sz="quarter" idx="16" hasCustomPrompt="1"/>
          </p:nvPr>
        </p:nvSpPr>
        <p:spPr>
          <a:xfrm>
            <a:off x="5114925" y="1272248"/>
            <a:ext cx="3571875" cy="3174967"/>
          </a:xfrm>
          <a:prstGeom prst="rect">
            <a:avLst/>
          </a:prstGeom>
        </p:spPr>
        <p:txBody>
          <a:bodyPr>
            <a:noAutofit/>
          </a:bodyPr>
          <a:lstStyle>
            <a:lvl1pPr marL="258366" indent="-258366">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chemeClr val="bg2"/>
              </a:buClr>
              <a:buFont typeface="Courier New" panose="02070309020205020404" pitchFamily="49" charset="0"/>
              <a:buChar char="o"/>
              <a:defRPr sz="1600"/>
            </a:lvl2pPr>
            <a:lvl3pPr marL="914400" indent="-228600">
              <a:buClr>
                <a:schemeClr val="bg2"/>
              </a:buClr>
              <a:defRPr sz="1600"/>
            </a:lvl3pPr>
          </a:lstStyle>
          <a:p>
            <a:pPr lvl="0"/>
            <a:r>
              <a:rPr lang="en-US" dirty="0"/>
              <a:t>Click to add bullets</a:t>
            </a:r>
          </a:p>
          <a:p>
            <a:pPr lvl="1"/>
            <a:r>
              <a:rPr lang="en-US" dirty="0"/>
              <a:t>Second level</a:t>
            </a:r>
          </a:p>
          <a:p>
            <a:pPr lvl="2"/>
            <a:r>
              <a:rPr lang="en-US" dirty="0"/>
              <a:t>Third level</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57200" y="1272249"/>
            <a:ext cx="4114800"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endParaRPr lang="en-US" dirty="0"/>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prstClr val="white">
                    <a:lumMod val="50000"/>
                  </a:prstClr>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prstClr val="white">
                  <a:lumMod val="50000"/>
                </a:prstClr>
              </a:solidFill>
              <a:effectLst/>
              <a:uLnTx/>
              <a:uFillTx/>
              <a:latin typeface="Tahoma"/>
              <a:ea typeface="+mn-ea"/>
              <a:cs typeface="+mn-cs"/>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055827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ig Image and Bullets">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B9D2BC59-BAA9-4F86-A1D2-5D980B71B6D0}"/>
              </a:ext>
            </a:extLst>
          </p:cNvPr>
          <p:cNvSpPr>
            <a:spLocks noGrp="1"/>
          </p:cNvSpPr>
          <p:nvPr>
            <p:ph type="title" hasCustomPrompt="1"/>
          </p:nvPr>
        </p:nvSpPr>
        <p:spPr>
          <a:xfrm>
            <a:off x="395289" y="328403"/>
            <a:ext cx="3131127" cy="1192682"/>
          </a:xfrm>
          <a:prstGeom prst="rect">
            <a:avLst/>
          </a:prstGeom>
        </p:spPr>
        <p:txBody>
          <a:bodyPr anchor="b"/>
          <a:lstStyle>
            <a:lvl1pPr>
              <a:defRPr sz="3000" b="1">
                <a:solidFill>
                  <a:schemeClr val="tx2"/>
                </a:solidFill>
              </a:defRPr>
            </a:lvl1pPr>
          </a:lstStyle>
          <a:p>
            <a:r>
              <a:rPr lang="en-US" dirty="0"/>
              <a:t>Click to add title</a:t>
            </a:r>
          </a:p>
        </p:txBody>
      </p:sp>
      <p:sp>
        <p:nvSpPr>
          <p:cNvPr id="7" name="Rectangle 6">
            <a:extLst>
              <a:ext uri="{FF2B5EF4-FFF2-40B4-BE49-F238E27FC236}">
                <a16:creationId xmlns:a16="http://schemas.microsoft.com/office/drawing/2014/main" id="{3BBBCBD4-734B-4675-AF6F-AADF5D7D00E9}"/>
              </a:ext>
              <a:ext uri="{C183D7F6-B498-43B3-948B-1728B52AA6E4}">
                <adec:decorative xmlns:adec="http://schemas.microsoft.com/office/drawing/2017/decorative" val="1"/>
              </a:ext>
            </a:extLst>
          </p:cNvPr>
          <p:cNvSpPr/>
          <p:nvPr/>
        </p:nvSpPr>
        <p:spPr>
          <a:xfrm>
            <a:off x="463176" y="1521085"/>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Bullets">
            <a:extLst>
              <a:ext uri="{FF2B5EF4-FFF2-40B4-BE49-F238E27FC236}">
                <a16:creationId xmlns:a16="http://schemas.microsoft.com/office/drawing/2014/main" id="{193BA231-D4D9-4495-ABB3-778FD8DA042C}"/>
              </a:ext>
            </a:extLst>
          </p:cNvPr>
          <p:cNvSpPr>
            <a:spLocks noGrp="1"/>
          </p:cNvSpPr>
          <p:nvPr userDrawn="1">
            <p:ph type="body" sz="quarter" idx="16" hasCustomPrompt="1"/>
          </p:nvPr>
        </p:nvSpPr>
        <p:spPr>
          <a:xfrm>
            <a:off x="395289" y="1838548"/>
            <a:ext cx="3131127" cy="2668980"/>
          </a:xfrm>
          <a:prstGeom prst="rect">
            <a:avLst/>
          </a:prstGeom>
        </p:spPr>
        <p:txBody>
          <a:bodyPr>
            <a:noAutofit/>
          </a:bodyPr>
          <a:lstStyle>
            <a:lvl1pPr marL="228600" indent="-228600">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4675" indent="-231775">
              <a:buClr>
                <a:schemeClr val="bg2"/>
              </a:buClr>
              <a:buFont typeface="Courier New" panose="02070309020205020404" pitchFamily="49" charset="0"/>
              <a:buChar char="o"/>
              <a:defRPr sz="1600"/>
            </a:lvl2pPr>
            <a:lvl3pPr marL="914400" indent="-228600">
              <a:buClr>
                <a:schemeClr val="bg2"/>
              </a:buClr>
              <a:defRPr sz="1600"/>
            </a:lvl3pPr>
          </a:lstStyle>
          <a:p>
            <a:pPr lvl="0"/>
            <a:r>
              <a:rPr lang="en-US" dirty="0"/>
              <a:t>Click to add bullets</a:t>
            </a:r>
          </a:p>
          <a:p>
            <a:pPr lvl="1"/>
            <a:r>
              <a:rPr lang="en-US" dirty="0"/>
              <a:t>Second level</a:t>
            </a:r>
          </a:p>
          <a:p>
            <a:pPr lvl="2"/>
            <a:r>
              <a:rPr lang="en-US" dirty="0"/>
              <a:t>Third level</a:t>
            </a:r>
          </a:p>
        </p:txBody>
      </p:sp>
      <p:sp>
        <p:nvSpPr>
          <p:cNvPr id="5" name="Picture">
            <a:extLst>
              <a:ext uri="{FF2B5EF4-FFF2-40B4-BE49-F238E27FC236}">
                <a16:creationId xmlns:a16="http://schemas.microsoft.com/office/drawing/2014/main" id="{265A9C31-C8EA-436B-A2CE-0C7EF8C1A1CF}"/>
              </a:ext>
            </a:extLst>
          </p:cNvPr>
          <p:cNvSpPr>
            <a:spLocks noGrp="1"/>
          </p:cNvSpPr>
          <p:nvPr>
            <p:ph type="pic" sz="quarter" idx="10"/>
          </p:nvPr>
        </p:nvSpPr>
        <p:spPr>
          <a:xfrm>
            <a:off x="4069762" y="0"/>
            <a:ext cx="5074238" cy="5143500"/>
          </a:xfrm>
          <a:custGeom>
            <a:avLst/>
            <a:gdLst>
              <a:gd name="connsiteX0" fmla="*/ 0 w 5965370"/>
              <a:gd name="connsiteY0" fmla="*/ 0 h 6858000"/>
              <a:gd name="connsiteX1" fmla="*/ 5965370 w 5965370"/>
              <a:gd name="connsiteY1" fmla="*/ 0 h 6858000"/>
              <a:gd name="connsiteX2" fmla="*/ 5965370 w 5965370"/>
              <a:gd name="connsiteY2" fmla="*/ 6858000 h 6858000"/>
              <a:gd name="connsiteX3" fmla="*/ 0 w 596537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65370" h="6858000">
                <a:moveTo>
                  <a:pt x="0" y="0"/>
                </a:moveTo>
                <a:lnTo>
                  <a:pt x="5965370" y="0"/>
                </a:lnTo>
                <a:lnTo>
                  <a:pt x="5965370" y="6858000"/>
                </a:lnTo>
                <a:lnTo>
                  <a:pt x="0" y="6858000"/>
                </a:lnTo>
                <a:close/>
              </a:path>
            </a:pathLst>
          </a:custGeom>
          <a:pattFill prst="divot">
            <a:fgClr>
              <a:schemeClr val="accent1"/>
            </a:fgClr>
            <a:bgClr>
              <a:schemeClr val="bg1"/>
            </a:bgClr>
          </a:pattFill>
        </p:spPr>
        <p:txBody>
          <a:bodyPr wrap="square" anchor="ctr">
            <a:noAutofit/>
          </a:bodyPr>
          <a:lstStyle>
            <a:lvl1pPr marL="0" indent="0" algn="ctr">
              <a:buNone/>
              <a:defRPr sz="900"/>
            </a:lvl1pPr>
          </a:lstStyle>
          <a:p>
            <a:r>
              <a:rPr lang="en-US"/>
              <a:t>Click icon to add picture</a:t>
            </a:r>
            <a:endParaRPr lang="id-ID"/>
          </a:p>
        </p:txBody>
      </p:sp>
      <p:sp>
        <p:nvSpPr>
          <p:cNvPr id="16" name="Picture Citation">
            <a:extLst>
              <a:ext uri="{FF2B5EF4-FFF2-40B4-BE49-F238E27FC236}">
                <a16:creationId xmlns:a16="http://schemas.microsoft.com/office/drawing/2014/main" id="{EE8084E3-8476-4A31-8838-95D56C1C9991}"/>
              </a:ext>
            </a:extLst>
          </p:cNvPr>
          <p:cNvSpPr>
            <a:spLocks noGrp="1"/>
          </p:cNvSpPr>
          <p:nvPr>
            <p:ph type="body" sz="quarter" idx="18" hasCustomPrompt="1"/>
          </p:nvPr>
        </p:nvSpPr>
        <p:spPr>
          <a:xfrm>
            <a:off x="2577459" y="488400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4" name="Page Number">
            <a:extLst>
              <a:ext uri="{FF2B5EF4-FFF2-40B4-BE49-F238E27FC236}">
                <a16:creationId xmlns:a16="http://schemas.microsoft.com/office/drawing/2014/main" id="{111069FF-2DBD-453E-A62E-A87DF2CF2FB0}"/>
              </a:ext>
            </a:extLst>
          </p:cNvPr>
          <p:cNvSpPr txBox="1"/>
          <p:nvPr userDrawn="1"/>
        </p:nvSpPr>
        <p:spPr>
          <a:xfrm>
            <a:off x="-400049" y="4895931"/>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prstClr val="white">
                    <a:lumMod val="50000"/>
                  </a:prstClr>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prstClr val="white">
                  <a:lumMod val="50000"/>
                </a:prstClr>
              </a:solidFill>
              <a:effectLst/>
              <a:uLnTx/>
              <a:uFillTx/>
              <a:latin typeface="Tahoma"/>
              <a:ea typeface="+mn-ea"/>
              <a:cs typeface="+mn-cs"/>
            </a:endParaRPr>
          </a:p>
        </p:txBody>
      </p:sp>
    </p:spTree>
    <p:extLst>
      <p:ext uri="{BB962C8B-B14F-4D97-AF65-F5344CB8AC3E}">
        <p14:creationId xmlns:p14="http://schemas.microsoft.com/office/powerpoint/2010/main" val="938630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able or Image">
    <p:spTree>
      <p:nvGrpSpPr>
        <p:cNvPr id="1" name=""/>
        <p:cNvGrpSpPr/>
        <p:nvPr/>
      </p:nvGrpSpPr>
      <p:grpSpPr>
        <a:xfrm>
          <a:off x="0" y="0"/>
          <a:ext cx="0" cy="0"/>
          <a:chOff x="0" y="0"/>
          <a:chExt cx="0" cy="0"/>
        </a:xfrm>
      </p:grpSpPr>
      <p:sp>
        <p:nvSpPr>
          <p:cNvPr id="13" name="Title">
            <a:extLst>
              <a:ext uri="{FF2B5EF4-FFF2-40B4-BE49-F238E27FC236}">
                <a16:creationId xmlns:a16="http://schemas.microsoft.com/office/drawing/2014/main" id="{70285FB5-8EF0-4290-82AE-0E7D18F5E1B0}"/>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14" name="Rectangle 13">
            <a:extLst>
              <a:ext uri="{FF2B5EF4-FFF2-40B4-BE49-F238E27FC236}">
                <a16:creationId xmlns:a16="http://schemas.microsoft.com/office/drawing/2014/main" id="{D70550E0-BE9C-4243-B6E1-D36E23EBA7E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dirty="0">
              <a:solidFill>
                <a:schemeClr val="bg1">
                  <a:lumMod val="50000"/>
                </a:schemeClr>
              </a:solidFill>
              <a:latin typeface="+mj-lt"/>
            </a:endParaRPr>
          </a:p>
        </p:txBody>
      </p:sp>
      <p:pic>
        <p:nvPicPr>
          <p:cNvPr id="12" name="WSE logo">
            <a:extLst>
              <a:ext uri="{FF2B5EF4-FFF2-40B4-BE49-F238E27FC236}">
                <a16:creationId xmlns:a16="http://schemas.microsoft.com/office/drawing/2014/main" id="{3A47A697-B777-4F7D-815F-EDBEC2B3E857}"/>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8841371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799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theme" Target="../theme/theme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589253"/>
      </p:ext>
    </p:extLst>
  </p:cSld>
  <p:clrMap bg1="lt1" tx1="dk1" bg2="lt2" tx2="dk2" accent1="accent1" accent2="accent2" accent3="accent3" accent4="accent4" accent5="accent5" accent6="accent6" hlink="hlink" folHlink="folHlink"/>
  <p:sldLayoutIdLst>
    <p:sldLayoutId id="2147484002" r:id="rId1"/>
    <p:sldLayoutId id="2147484003" r:id="rId2"/>
    <p:sldLayoutId id="2147484126" r:id="rId3"/>
    <p:sldLayoutId id="2147484035" r:id="rId4"/>
    <p:sldLayoutId id="2147484122" r:id="rId5"/>
    <p:sldLayoutId id="2147484120" r:id="rId6"/>
    <p:sldLayoutId id="2147484121" r:id="rId7"/>
    <p:sldLayoutId id="2147484123" r:id="rId8"/>
    <p:sldLayoutId id="2147483959" r:id="rId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6394545"/>
      </p:ext>
    </p:extLst>
  </p:cSld>
  <p:clrMap bg1="lt1" tx1="dk1" bg2="lt2" tx2="dk2" accent1="accent1" accent2="accent2" accent3="accent3" accent4="accent4" accent5="accent5" accent6="accent6" hlink="hlink" folHlink="folHlink"/>
  <p:sldLayoutIdLst>
    <p:sldLayoutId id="2147484012" r:id="rId1"/>
    <p:sldLayoutId id="2147484013" r:id="rId2"/>
    <p:sldLayoutId id="2147484034" r:id="rId3"/>
    <p:sldLayoutId id="2147484104" r:id="rId4"/>
    <p:sldLayoutId id="2147484105" r:id="rId5"/>
    <p:sldLayoutId id="2147484015" r:id="rId6"/>
    <p:sldLayoutId id="2147484016" r:id="rId7"/>
    <p:sldLayoutId id="2147484027" r:id="rId8"/>
    <p:sldLayoutId id="2147484033" r:id="rId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1694595"/>
      </p:ext>
    </p:extLst>
  </p:cSld>
  <p:clrMap bg1="lt1" tx1="dk1" bg2="lt2" tx2="dk2" accent1="accent1" accent2="accent2" accent3="accent3" accent4="accent4" accent5="accent5" accent6="accent6" hlink="hlink" folHlink="folHlink"/>
  <p:sldLayoutIdLst>
    <p:sldLayoutId id="2147484068" r:id="rId1"/>
    <p:sldLayoutId id="2147484069" r:id="rId2"/>
    <p:sldLayoutId id="2147484107" r:id="rId3"/>
    <p:sldLayoutId id="2147484071" r:id="rId4"/>
    <p:sldLayoutId id="2147484072" r:id="rId5"/>
    <p:sldLayoutId id="2147484108" r:id="rId6"/>
    <p:sldLayoutId id="2147484073" r:id="rId7"/>
    <p:sldLayoutId id="2147484082" r:id="rId8"/>
    <p:sldLayoutId id="2147484081" r:id="rId9"/>
    <p:sldLayoutId id="2147484084" r:id="rId10"/>
    <p:sldLayoutId id="2147484083" r:id="rId11"/>
    <p:sldLayoutId id="2147484085" r:id="rId12"/>
    <p:sldLayoutId id="2147484077" r:id="rId13"/>
    <p:sldLayoutId id="2147484074" r:id="rId14"/>
    <p:sldLayoutId id="2147484075" r:id="rId15"/>
    <p:sldLayoutId id="2147484111" r:id="rId16"/>
    <p:sldLayoutId id="2147484112" r:id="rId17"/>
    <p:sldLayoutId id="2147484113" r:id="rId18"/>
    <p:sldLayoutId id="2147484114" r:id="rId19"/>
    <p:sldLayoutId id="2147484078" r:id="rId20"/>
    <p:sldLayoutId id="2147484079" r:id="rId21"/>
    <p:sldLayoutId id="2147484080" r:id="rId22"/>
    <p:sldLayoutId id="2147484086" r:id="rId23"/>
    <p:sldLayoutId id="2147484087" r:id="rId24"/>
    <p:sldLayoutId id="2147484118" r:id="rId25"/>
    <p:sldLayoutId id="2147484088" r:id="rId26"/>
    <p:sldLayoutId id="2147484089" r:id="rId2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www.diamonds.pro/education/carat-weight/" TargetMode="External"/><Relationship Id="rId3" Type="http://schemas.openxmlformats.org/officeDocument/2006/relationships/hyperlink" Target="https://www.smithsonianmag.com/science-nature/diamonds-unearthed-141629226/" TargetMode="External"/><Relationship Id="rId7" Type="http://schemas.openxmlformats.org/officeDocument/2006/relationships/hyperlink" Target="https://www.diamonds.pro/education/clarity/" TargetMode="External"/><Relationship Id="rId2" Type="http://schemas.openxmlformats.org/officeDocument/2006/relationships/hyperlink" Target="https://msestudent.com/diamond-cubic-unit-cell/" TargetMode="External"/><Relationship Id="rId1" Type="http://schemas.openxmlformats.org/officeDocument/2006/relationships/slideLayout" Target="../slideLayouts/slideLayout2.xml"/><Relationship Id="rId6" Type="http://schemas.openxmlformats.org/officeDocument/2006/relationships/hyperlink" Target="https://www.today.com/style/why-diamonds-story-behind-engagement-rings-you-never-knew-t100949" TargetMode="External"/><Relationship Id="rId5" Type="http://schemas.openxmlformats.org/officeDocument/2006/relationships/hyperlink" Target="https://www.npr.org/sections/goatsandsoda/2016/06/29/483695466/botswana-s-economy-needs-more-than-diamonds-to-shine" TargetMode="External"/><Relationship Id="rId10" Type="http://schemas.openxmlformats.org/officeDocument/2006/relationships/hyperlink" Target="https://www.etsy.com/listing/457202148/ouroboros-snake-ring-in-sterling-silver" TargetMode="External"/><Relationship Id="rId4" Type="http://schemas.openxmlformats.org/officeDocument/2006/relationships/hyperlink" Target="https://tukutivojur.maghreb-healthexpo.com/properties-of-allotropes-of-carbon-essay-32189lq.html" TargetMode="External"/><Relationship Id="rId9" Type="http://schemas.openxmlformats.org/officeDocument/2006/relationships/hyperlink" Target="https://en.wikipedia.org/wiki/Synthetic_diamond"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hyperlink" Target="https://en.wikipedia.org/wiki/Johns_Hopkins_University" TargetMode="External"/><Relationship Id="rId7" Type="http://schemas.openxmlformats.org/officeDocument/2006/relationships/hyperlink" Target="https://www.flickr.com/photos/jasonmurphyphotography/9177705534" TargetMode="External"/><Relationship Id="rId2" Type="http://schemas.openxmlformats.org/officeDocument/2006/relationships/image" Target="../media/image18.jpg"/><Relationship Id="rId1" Type="http://schemas.openxmlformats.org/officeDocument/2006/relationships/slideLayout" Target="../slideLayouts/slideLayout2.xml"/><Relationship Id="rId6" Type="http://schemas.openxmlformats.org/officeDocument/2006/relationships/image" Target="../media/image20.jpg"/><Relationship Id="rId11" Type="http://schemas.openxmlformats.org/officeDocument/2006/relationships/hyperlink" Target="https://pxhere.com/en/photo/1176212" TargetMode="External"/><Relationship Id="rId5" Type="http://schemas.openxmlformats.org/officeDocument/2006/relationships/hyperlink" Target="https://www.thegeographeronline.net/1-geophysical-systems.html" TargetMode="External"/><Relationship Id="rId10" Type="http://schemas.openxmlformats.org/officeDocument/2006/relationships/image" Target="../media/image22.jpeg"/><Relationship Id="rId4" Type="http://schemas.openxmlformats.org/officeDocument/2006/relationships/image" Target="../media/image19.jpg"/><Relationship Id="rId9" Type="http://schemas.openxmlformats.org/officeDocument/2006/relationships/hyperlink" Target="https://commons.wikimedia.org/wiki/File:NYC_-_Time_Square_-_From_upperstairs.jp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A6076286-1248-4513-8951-8BAA95505598}"/>
              </a:ext>
            </a:extLst>
          </p:cNvPr>
          <p:cNvSpPr>
            <a:spLocks noGrp="1"/>
          </p:cNvSpPr>
          <p:nvPr>
            <p:ph type="title"/>
          </p:nvPr>
        </p:nvSpPr>
        <p:spPr>
          <a:xfrm>
            <a:off x="420126" y="1978904"/>
            <a:ext cx="8208498" cy="544124"/>
          </a:xfrm>
        </p:spPr>
        <p:txBody>
          <a:bodyPr>
            <a:normAutofit fontScale="90000"/>
          </a:bodyPr>
          <a:lstStyle/>
          <a:p>
            <a:r>
              <a:rPr lang="en-US" dirty="0"/>
              <a:t>Diamonds: </a:t>
            </a:r>
            <a:br>
              <a:rPr lang="en-US" dirty="0"/>
            </a:br>
            <a:r>
              <a:rPr lang="en-US" sz="2200" b="0"/>
              <a:t>Their uses</a:t>
            </a:r>
            <a:r>
              <a:rPr lang="en-US" sz="2200" b="0" dirty="0"/>
              <a:t>; the lab-created debacle; and why, as a woman, am </a:t>
            </a:r>
            <a:r>
              <a:rPr lang="en-US" sz="2200" b="0"/>
              <a:t>I supposed </a:t>
            </a:r>
            <a:r>
              <a:rPr lang="en-US" sz="2200" b="0" dirty="0"/>
              <a:t>to be obsessed with them?</a:t>
            </a:r>
            <a:endParaRPr lang="en-US" b="0" dirty="0"/>
          </a:p>
        </p:txBody>
      </p:sp>
      <p:sp>
        <p:nvSpPr>
          <p:cNvPr id="9" name="Lecture Title">
            <a:extLst>
              <a:ext uri="{FF2B5EF4-FFF2-40B4-BE49-F238E27FC236}">
                <a16:creationId xmlns:a16="http://schemas.microsoft.com/office/drawing/2014/main" id="{6E9DDCCD-6809-49BB-9647-A8B2884DA264}"/>
              </a:ext>
            </a:extLst>
          </p:cNvPr>
          <p:cNvSpPr>
            <a:spLocks noGrp="1"/>
          </p:cNvSpPr>
          <p:nvPr>
            <p:ph type="body" sz="quarter" idx="10"/>
          </p:nvPr>
        </p:nvSpPr>
        <p:spPr>
          <a:xfrm>
            <a:off x="420126" y="2865927"/>
            <a:ext cx="8219053" cy="366706"/>
          </a:xfrm>
        </p:spPr>
        <p:txBody>
          <a:bodyPr>
            <a:noAutofit/>
          </a:bodyPr>
          <a:lstStyle/>
          <a:p>
            <a:r>
              <a:rPr lang="en-US" sz="1100" dirty="0"/>
              <a:t>Kate Brizzolara</a:t>
            </a:r>
          </a:p>
          <a:p>
            <a:r>
              <a:rPr lang="en-US" sz="1100" dirty="0" err="1"/>
              <a:t>Dogbone</a:t>
            </a:r>
            <a:r>
              <a:rPr lang="en-US" sz="1100" dirty="0"/>
              <a:t> Presentation, Spring 2023</a:t>
            </a:r>
          </a:p>
        </p:txBody>
      </p:sp>
    </p:spTree>
    <p:extLst>
      <p:ext uri="{BB962C8B-B14F-4D97-AF65-F5344CB8AC3E}">
        <p14:creationId xmlns:p14="http://schemas.microsoft.com/office/powerpoint/2010/main" val="2208323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FA949-F29B-82B3-A554-3D9518AA1970}"/>
              </a:ext>
            </a:extLst>
          </p:cNvPr>
          <p:cNvSpPr>
            <a:spLocks noGrp="1"/>
          </p:cNvSpPr>
          <p:nvPr>
            <p:ph type="title"/>
          </p:nvPr>
        </p:nvSpPr>
        <p:spPr>
          <a:xfrm>
            <a:off x="533205" y="568161"/>
            <a:ext cx="8085415" cy="857542"/>
          </a:xfrm>
          <a:solidFill>
            <a:schemeClr val="bg1"/>
          </a:solidFill>
        </p:spPr>
        <p:txBody>
          <a:bodyPr/>
          <a:lstStyle/>
          <a:p>
            <a:pPr algn="ctr"/>
            <a:r>
              <a:rPr lang="en-US" sz="2800" dirty="0"/>
              <a:t>Grading Diamonds/4C’s (a buying guide, if you will …. you’re welcome)</a:t>
            </a:r>
          </a:p>
        </p:txBody>
      </p:sp>
      <p:sp>
        <p:nvSpPr>
          <p:cNvPr id="14" name="Text Placeholder 13">
            <a:extLst>
              <a:ext uri="{FF2B5EF4-FFF2-40B4-BE49-F238E27FC236}">
                <a16:creationId xmlns:a16="http://schemas.microsoft.com/office/drawing/2014/main" id="{26D14BCF-77B5-CFB4-A7E3-CFAB6131A8FB}"/>
              </a:ext>
            </a:extLst>
          </p:cNvPr>
          <p:cNvSpPr>
            <a:spLocks noGrp="1"/>
          </p:cNvSpPr>
          <p:nvPr>
            <p:ph type="body" sz="quarter" idx="23"/>
          </p:nvPr>
        </p:nvSpPr>
        <p:spPr/>
        <p:txBody>
          <a:bodyPr/>
          <a:lstStyle/>
          <a:p>
            <a:pPr marL="0" indent="0" algn="ctr">
              <a:buNone/>
            </a:pPr>
            <a:r>
              <a:rPr lang="en-US" sz="2800" b="1" dirty="0">
                <a:effectLst>
                  <a:outerShdw blurRad="38100" dist="38100" dir="2700000" algn="tl">
                    <a:srgbClr val="000000">
                      <a:alpha val="43137"/>
                    </a:srgbClr>
                  </a:outerShdw>
                </a:effectLst>
                <a:latin typeface="+mj-lt"/>
              </a:rPr>
              <a:t>COLOR</a:t>
            </a:r>
          </a:p>
        </p:txBody>
      </p:sp>
      <p:sp>
        <p:nvSpPr>
          <p:cNvPr id="22" name="Text Placeholder 13">
            <a:extLst>
              <a:ext uri="{FF2B5EF4-FFF2-40B4-BE49-F238E27FC236}">
                <a16:creationId xmlns:a16="http://schemas.microsoft.com/office/drawing/2014/main" id="{CDD0A060-8BFD-120E-1083-1083FE1BC715}"/>
              </a:ext>
            </a:extLst>
          </p:cNvPr>
          <p:cNvSpPr txBox="1">
            <a:spLocks/>
          </p:cNvSpPr>
          <p:nvPr/>
        </p:nvSpPr>
        <p:spPr>
          <a:xfrm>
            <a:off x="4776743" y="3583996"/>
            <a:ext cx="1683452" cy="1142999"/>
          </a:xfrm>
          <a:prstGeom prst="rect">
            <a:avLst/>
          </a:prstGeom>
        </p:spPr>
        <p:txBody>
          <a:bodyPr>
            <a:noAutofit/>
          </a:bodyPr>
          <a:lstStyle>
            <a:lvl1pPr marL="117475" indent="-117475" algn="l" defTabSz="685800" rtl="0" eaLnBrk="1" latinLnBrk="0" hangingPunct="1">
              <a:lnSpc>
                <a:spcPct val="90000"/>
              </a:lnSpc>
              <a:spcBef>
                <a:spcPts val="750"/>
              </a:spcBef>
              <a:buClr>
                <a:srgbClr val="69ACE5"/>
              </a:buClr>
              <a:buFont typeface="Wingdings" panose="05000000000000000000" pitchFamily="2" charset="2"/>
              <a:buChar char="§"/>
              <a:defRPr sz="1000" b="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4488" indent="-117475" algn="l" defTabSz="685800" rtl="0" eaLnBrk="1" latinLnBrk="0" hangingPunct="1">
              <a:lnSpc>
                <a:spcPct val="90000"/>
              </a:lnSpc>
              <a:spcBef>
                <a:spcPts val="375"/>
              </a:spcBef>
              <a:buClr>
                <a:schemeClr val="bg2"/>
              </a:buClr>
              <a:buFont typeface="Courier New" panose="02070309020205020404" pitchFamily="49" charset="0"/>
              <a:buChar char="o"/>
              <a:defRPr sz="10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Wingdings" panose="05000000000000000000" pitchFamily="2" charset="2"/>
              <a:buNone/>
            </a:pPr>
            <a:r>
              <a:rPr lang="en-US" sz="2800" b="1" dirty="0">
                <a:effectLst>
                  <a:outerShdw blurRad="38100" dist="38100" dir="2700000" algn="tl">
                    <a:srgbClr val="000000">
                      <a:alpha val="43137"/>
                    </a:srgbClr>
                  </a:outerShdw>
                </a:effectLst>
                <a:latin typeface="+mj-lt"/>
              </a:rPr>
              <a:t>CARAT</a:t>
            </a:r>
          </a:p>
        </p:txBody>
      </p:sp>
      <p:sp>
        <p:nvSpPr>
          <p:cNvPr id="23" name="Text Placeholder 13">
            <a:extLst>
              <a:ext uri="{FF2B5EF4-FFF2-40B4-BE49-F238E27FC236}">
                <a16:creationId xmlns:a16="http://schemas.microsoft.com/office/drawing/2014/main" id="{450AAE4B-661F-42D1-3E39-F4809CDFC89C}"/>
              </a:ext>
            </a:extLst>
          </p:cNvPr>
          <p:cNvSpPr txBox="1">
            <a:spLocks/>
          </p:cNvSpPr>
          <p:nvPr/>
        </p:nvSpPr>
        <p:spPr>
          <a:xfrm>
            <a:off x="2561060" y="3583996"/>
            <a:ext cx="1875825" cy="1142999"/>
          </a:xfrm>
          <a:prstGeom prst="rect">
            <a:avLst/>
          </a:prstGeom>
        </p:spPr>
        <p:txBody>
          <a:bodyPr>
            <a:noAutofit/>
          </a:bodyPr>
          <a:lstStyle>
            <a:lvl1pPr marL="117475" indent="-117475" algn="l" defTabSz="685800" rtl="0" eaLnBrk="1" latinLnBrk="0" hangingPunct="1">
              <a:lnSpc>
                <a:spcPct val="90000"/>
              </a:lnSpc>
              <a:spcBef>
                <a:spcPts val="750"/>
              </a:spcBef>
              <a:buClr>
                <a:srgbClr val="69ACE5"/>
              </a:buClr>
              <a:buFont typeface="Wingdings" panose="05000000000000000000" pitchFamily="2" charset="2"/>
              <a:buChar char="§"/>
              <a:defRPr sz="1000" b="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4488" indent="-117475" algn="l" defTabSz="685800" rtl="0" eaLnBrk="1" latinLnBrk="0" hangingPunct="1">
              <a:lnSpc>
                <a:spcPct val="90000"/>
              </a:lnSpc>
              <a:spcBef>
                <a:spcPts val="375"/>
              </a:spcBef>
              <a:buClr>
                <a:schemeClr val="bg2"/>
              </a:buClr>
              <a:buFont typeface="Courier New" panose="02070309020205020404" pitchFamily="49" charset="0"/>
              <a:buChar char="o"/>
              <a:defRPr sz="10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Wingdings" panose="05000000000000000000" pitchFamily="2" charset="2"/>
              <a:buNone/>
            </a:pPr>
            <a:r>
              <a:rPr lang="en-US" sz="2800" b="1" dirty="0">
                <a:effectLst>
                  <a:outerShdw blurRad="38100" dist="38100" dir="2700000" algn="tl">
                    <a:srgbClr val="000000">
                      <a:alpha val="43137"/>
                    </a:srgbClr>
                  </a:outerShdw>
                </a:effectLst>
                <a:latin typeface="+mj-lt"/>
              </a:rPr>
              <a:t>CLARITY</a:t>
            </a:r>
          </a:p>
        </p:txBody>
      </p:sp>
      <p:sp>
        <p:nvSpPr>
          <p:cNvPr id="24" name="Text Placeholder 13">
            <a:extLst>
              <a:ext uri="{FF2B5EF4-FFF2-40B4-BE49-F238E27FC236}">
                <a16:creationId xmlns:a16="http://schemas.microsoft.com/office/drawing/2014/main" id="{4E2764B7-5711-C01A-8A9E-A3E450432F96}"/>
              </a:ext>
            </a:extLst>
          </p:cNvPr>
          <p:cNvSpPr txBox="1">
            <a:spLocks/>
          </p:cNvSpPr>
          <p:nvPr/>
        </p:nvSpPr>
        <p:spPr>
          <a:xfrm>
            <a:off x="525380" y="3583996"/>
            <a:ext cx="1683452" cy="1142999"/>
          </a:xfrm>
          <a:prstGeom prst="rect">
            <a:avLst/>
          </a:prstGeom>
        </p:spPr>
        <p:txBody>
          <a:bodyPr>
            <a:noAutofit/>
          </a:bodyPr>
          <a:lstStyle>
            <a:lvl1pPr marL="117475" indent="-117475" algn="l" defTabSz="685800" rtl="0" eaLnBrk="1" latinLnBrk="0" hangingPunct="1">
              <a:lnSpc>
                <a:spcPct val="90000"/>
              </a:lnSpc>
              <a:spcBef>
                <a:spcPts val="750"/>
              </a:spcBef>
              <a:buClr>
                <a:srgbClr val="69ACE5"/>
              </a:buClr>
              <a:buFont typeface="Wingdings" panose="05000000000000000000" pitchFamily="2" charset="2"/>
              <a:buChar char="§"/>
              <a:defRPr sz="1000" b="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4488" indent="-117475" algn="l" defTabSz="685800" rtl="0" eaLnBrk="1" latinLnBrk="0" hangingPunct="1">
              <a:lnSpc>
                <a:spcPct val="90000"/>
              </a:lnSpc>
              <a:spcBef>
                <a:spcPts val="375"/>
              </a:spcBef>
              <a:buClr>
                <a:schemeClr val="bg2"/>
              </a:buClr>
              <a:buFont typeface="Courier New" panose="02070309020205020404" pitchFamily="49" charset="0"/>
              <a:buChar char="o"/>
              <a:defRPr sz="10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Wingdings" panose="05000000000000000000" pitchFamily="2" charset="2"/>
              <a:buNone/>
            </a:pPr>
            <a:r>
              <a:rPr lang="en-US" sz="2800" b="1" dirty="0">
                <a:effectLst>
                  <a:outerShdw blurRad="38100" dist="38100" dir="2700000" algn="tl">
                    <a:srgbClr val="000000">
                      <a:alpha val="43137"/>
                    </a:srgbClr>
                  </a:outerShdw>
                </a:effectLst>
                <a:latin typeface="+mj-lt"/>
              </a:rPr>
              <a:t>CUT</a:t>
            </a:r>
          </a:p>
        </p:txBody>
      </p:sp>
      <p:pic>
        <p:nvPicPr>
          <p:cNvPr id="26" name="Picture 25">
            <a:extLst>
              <a:ext uri="{FF2B5EF4-FFF2-40B4-BE49-F238E27FC236}">
                <a16:creationId xmlns:a16="http://schemas.microsoft.com/office/drawing/2014/main" id="{8F9F030B-90B1-30C7-D45E-520E0CBFAAA2}"/>
              </a:ext>
            </a:extLst>
          </p:cNvPr>
          <p:cNvPicPr>
            <a:picLocks noChangeAspect="1"/>
          </p:cNvPicPr>
          <p:nvPr/>
        </p:nvPicPr>
        <p:blipFill>
          <a:blip r:embed="rId3"/>
          <a:stretch>
            <a:fillRect/>
          </a:stretch>
        </p:blipFill>
        <p:spPr>
          <a:xfrm>
            <a:off x="754724" y="1901879"/>
            <a:ext cx="1308111" cy="1308111"/>
          </a:xfrm>
          <a:prstGeom prst="rect">
            <a:avLst/>
          </a:prstGeom>
        </p:spPr>
      </p:pic>
      <p:pic>
        <p:nvPicPr>
          <p:cNvPr id="27" name="Picture 26">
            <a:extLst>
              <a:ext uri="{FF2B5EF4-FFF2-40B4-BE49-F238E27FC236}">
                <a16:creationId xmlns:a16="http://schemas.microsoft.com/office/drawing/2014/main" id="{D80B2807-8F1C-7869-9FE6-1983DFE05D52}"/>
              </a:ext>
            </a:extLst>
          </p:cNvPr>
          <p:cNvPicPr>
            <a:picLocks noChangeAspect="1"/>
          </p:cNvPicPr>
          <p:nvPr/>
        </p:nvPicPr>
        <p:blipFill>
          <a:blip r:embed="rId4"/>
          <a:stretch>
            <a:fillRect/>
          </a:stretch>
        </p:blipFill>
        <p:spPr>
          <a:xfrm>
            <a:off x="2886590" y="1901878"/>
            <a:ext cx="1308111" cy="1308111"/>
          </a:xfrm>
          <a:prstGeom prst="rect">
            <a:avLst/>
          </a:prstGeom>
        </p:spPr>
      </p:pic>
      <p:pic>
        <p:nvPicPr>
          <p:cNvPr id="28" name="Picture 27">
            <a:extLst>
              <a:ext uri="{FF2B5EF4-FFF2-40B4-BE49-F238E27FC236}">
                <a16:creationId xmlns:a16="http://schemas.microsoft.com/office/drawing/2014/main" id="{60DF080A-5D6E-F0D1-02E8-DDE5ED4CE4A3}"/>
              </a:ext>
            </a:extLst>
          </p:cNvPr>
          <p:cNvPicPr>
            <a:picLocks noChangeAspect="1"/>
          </p:cNvPicPr>
          <p:nvPr/>
        </p:nvPicPr>
        <p:blipFill>
          <a:blip r:embed="rId5"/>
          <a:stretch>
            <a:fillRect/>
          </a:stretch>
        </p:blipFill>
        <p:spPr>
          <a:xfrm>
            <a:off x="5006087" y="1901878"/>
            <a:ext cx="1308111" cy="1308111"/>
          </a:xfrm>
          <a:prstGeom prst="rect">
            <a:avLst/>
          </a:prstGeom>
        </p:spPr>
      </p:pic>
      <p:pic>
        <p:nvPicPr>
          <p:cNvPr id="29" name="Picture 28">
            <a:extLst>
              <a:ext uri="{FF2B5EF4-FFF2-40B4-BE49-F238E27FC236}">
                <a16:creationId xmlns:a16="http://schemas.microsoft.com/office/drawing/2014/main" id="{F165837A-F0EA-C09C-2290-3D9A847A4177}"/>
              </a:ext>
            </a:extLst>
          </p:cNvPr>
          <p:cNvPicPr>
            <a:picLocks noChangeAspect="1"/>
          </p:cNvPicPr>
          <p:nvPr/>
        </p:nvPicPr>
        <p:blipFill>
          <a:blip r:embed="rId6"/>
          <a:stretch>
            <a:fillRect/>
          </a:stretch>
        </p:blipFill>
        <p:spPr>
          <a:xfrm>
            <a:off x="7094848" y="1901877"/>
            <a:ext cx="1308111" cy="1308111"/>
          </a:xfrm>
          <a:prstGeom prst="rect">
            <a:avLst/>
          </a:prstGeom>
        </p:spPr>
      </p:pic>
    </p:spTree>
    <p:extLst>
      <p:ext uri="{BB962C8B-B14F-4D97-AF65-F5344CB8AC3E}">
        <p14:creationId xmlns:p14="http://schemas.microsoft.com/office/powerpoint/2010/main" val="1003009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0A9F7-FCA0-6FCD-3659-F8B4B65C5E03}"/>
              </a:ext>
            </a:extLst>
          </p:cNvPr>
          <p:cNvSpPr>
            <a:spLocks noGrp="1"/>
          </p:cNvSpPr>
          <p:nvPr>
            <p:ph type="title"/>
          </p:nvPr>
        </p:nvSpPr>
        <p:spPr/>
        <p:txBody>
          <a:bodyPr/>
          <a:lstStyle/>
          <a:p>
            <a:r>
              <a:rPr lang="en-US" dirty="0"/>
              <a:t>Cut</a:t>
            </a:r>
          </a:p>
        </p:txBody>
      </p:sp>
      <p:sp>
        <p:nvSpPr>
          <p:cNvPr id="3" name="Text Placeholder 2">
            <a:extLst>
              <a:ext uri="{FF2B5EF4-FFF2-40B4-BE49-F238E27FC236}">
                <a16:creationId xmlns:a16="http://schemas.microsoft.com/office/drawing/2014/main" id="{270656C7-F166-7358-E029-CF0F6E4106A6}"/>
              </a:ext>
            </a:extLst>
          </p:cNvPr>
          <p:cNvSpPr>
            <a:spLocks noGrp="1"/>
          </p:cNvSpPr>
          <p:nvPr>
            <p:ph type="body" sz="quarter" idx="16"/>
          </p:nvPr>
        </p:nvSpPr>
        <p:spPr>
          <a:xfrm>
            <a:off x="533919" y="1229285"/>
            <a:ext cx="3953557" cy="3077573"/>
          </a:xfrm>
        </p:spPr>
        <p:txBody>
          <a:bodyPr/>
          <a:lstStyle/>
          <a:p>
            <a:pPr marL="0" indent="0">
              <a:buNone/>
            </a:pPr>
            <a:r>
              <a:rPr lang="en-US" b="1" dirty="0"/>
              <a:t>Types of Cuts: </a:t>
            </a:r>
            <a:r>
              <a:rPr lang="en-US" b="1" dirty="0" err="1"/>
              <a:t>Brillance</a:t>
            </a:r>
            <a:r>
              <a:rPr lang="en-US" b="1" dirty="0"/>
              <a:t> and Step</a:t>
            </a:r>
          </a:p>
          <a:p>
            <a:r>
              <a:rPr lang="en-US" dirty="0" err="1"/>
              <a:t>Brillance</a:t>
            </a:r>
            <a:r>
              <a:rPr lang="en-US" dirty="0"/>
              <a:t> cuts – triangular and kite shaped facets to maximize sparkle. Round, princess and oval shapes.</a:t>
            </a:r>
          </a:p>
          <a:p>
            <a:r>
              <a:rPr lang="en-US" dirty="0"/>
              <a:t>Step cuts – facets on all four sides, flat surface on top. Facets look like steps into diamond, mirror like appearance. Emerald, Asscher shapes.</a:t>
            </a:r>
            <a:endParaRPr lang="en-US" b="1" dirty="0"/>
          </a:p>
          <a:p>
            <a:pPr marL="0" indent="0">
              <a:buNone/>
            </a:pPr>
            <a:r>
              <a:rPr lang="en-US" b="1" dirty="0"/>
              <a:t>Grades of Cuts: Excellent, Very Good, Good, Poor</a:t>
            </a:r>
          </a:p>
          <a:p>
            <a:r>
              <a:rPr lang="en-US" dirty="0"/>
              <a:t>Excellent - reflects almost all light going into the gem (top 3%)</a:t>
            </a:r>
          </a:p>
          <a:p>
            <a:r>
              <a:rPr lang="en-US" dirty="0"/>
              <a:t>Good – Diminishing appearance because of lack of reflection (top 25%)</a:t>
            </a:r>
            <a:endParaRPr lang="en-US" b="1" dirty="0"/>
          </a:p>
        </p:txBody>
      </p:sp>
      <p:pic>
        <p:nvPicPr>
          <p:cNvPr id="5" name="Picture 4">
            <a:extLst>
              <a:ext uri="{FF2B5EF4-FFF2-40B4-BE49-F238E27FC236}">
                <a16:creationId xmlns:a16="http://schemas.microsoft.com/office/drawing/2014/main" id="{B51241C6-FD9E-E4D1-9166-DECAB1D6A1E0}"/>
              </a:ext>
            </a:extLst>
          </p:cNvPr>
          <p:cNvPicPr>
            <a:picLocks noChangeAspect="1"/>
          </p:cNvPicPr>
          <p:nvPr/>
        </p:nvPicPr>
        <p:blipFill>
          <a:blip r:embed="rId2"/>
          <a:stretch>
            <a:fillRect/>
          </a:stretch>
        </p:blipFill>
        <p:spPr>
          <a:xfrm>
            <a:off x="4470105" y="2443522"/>
            <a:ext cx="4514850" cy="2228850"/>
          </a:xfrm>
          <a:prstGeom prst="rect">
            <a:avLst/>
          </a:prstGeom>
        </p:spPr>
      </p:pic>
      <p:sp>
        <p:nvSpPr>
          <p:cNvPr id="7" name="TextBox 6">
            <a:extLst>
              <a:ext uri="{FF2B5EF4-FFF2-40B4-BE49-F238E27FC236}">
                <a16:creationId xmlns:a16="http://schemas.microsoft.com/office/drawing/2014/main" id="{C441A70F-FF0A-19E4-9C70-76A82A36C7EF}"/>
              </a:ext>
            </a:extLst>
          </p:cNvPr>
          <p:cNvSpPr txBox="1"/>
          <p:nvPr/>
        </p:nvSpPr>
        <p:spPr>
          <a:xfrm>
            <a:off x="1671278" y="445989"/>
            <a:ext cx="3523129" cy="646331"/>
          </a:xfrm>
          <a:prstGeom prst="rect">
            <a:avLst/>
          </a:prstGeom>
          <a:noFill/>
          <a:ln w="28575">
            <a:solidFill>
              <a:schemeClr val="tx1">
                <a:lumMod val="50000"/>
                <a:lumOff val="50000"/>
              </a:schemeClr>
            </a:solidFill>
          </a:ln>
        </p:spPr>
        <p:txBody>
          <a:bodyPr wrap="square">
            <a:spAutoFit/>
          </a:bodyPr>
          <a:lstStyle/>
          <a:p>
            <a:pPr marL="0" indent="0" algn="ctr">
              <a:buNone/>
            </a:pPr>
            <a:r>
              <a:rPr lang="en-US" b="1" dirty="0">
                <a:solidFill>
                  <a:schemeClr val="accent1"/>
                </a:solidFill>
                <a:effectLst>
                  <a:outerShdw blurRad="38100" dist="38100" dir="2700000" algn="tl">
                    <a:srgbClr val="000000">
                      <a:alpha val="43137"/>
                    </a:srgbClr>
                  </a:outerShdw>
                </a:effectLst>
              </a:rPr>
              <a:t>How well a diamond’s facets interact with light</a:t>
            </a:r>
          </a:p>
        </p:txBody>
      </p:sp>
      <p:pic>
        <p:nvPicPr>
          <p:cNvPr id="8" name="Picture 7">
            <a:extLst>
              <a:ext uri="{FF2B5EF4-FFF2-40B4-BE49-F238E27FC236}">
                <a16:creationId xmlns:a16="http://schemas.microsoft.com/office/drawing/2014/main" id="{B7E4E888-7024-6221-3F42-DDEC8FC43AF7}"/>
              </a:ext>
            </a:extLst>
          </p:cNvPr>
          <p:cNvPicPr>
            <a:picLocks noChangeAspect="1"/>
          </p:cNvPicPr>
          <p:nvPr/>
        </p:nvPicPr>
        <p:blipFill>
          <a:blip r:embed="rId3"/>
          <a:stretch>
            <a:fillRect/>
          </a:stretch>
        </p:blipFill>
        <p:spPr>
          <a:xfrm>
            <a:off x="5649662" y="450642"/>
            <a:ext cx="3115922" cy="1718950"/>
          </a:xfrm>
          <a:prstGeom prst="rect">
            <a:avLst/>
          </a:prstGeom>
        </p:spPr>
      </p:pic>
      <p:sp>
        <p:nvSpPr>
          <p:cNvPr id="9" name="TextBox 8">
            <a:extLst>
              <a:ext uri="{FF2B5EF4-FFF2-40B4-BE49-F238E27FC236}">
                <a16:creationId xmlns:a16="http://schemas.microsoft.com/office/drawing/2014/main" id="{9B396A2A-01AF-9AE0-8AB5-C9C900F41C62}"/>
              </a:ext>
            </a:extLst>
          </p:cNvPr>
          <p:cNvSpPr txBox="1"/>
          <p:nvPr/>
        </p:nvSpPr>
        <p:spPr>
          <a:xfrm>
            <a:off x="1702281" y="4058349"/>
            <a:ext cx="6482714" cy="707886"/>
          </a:xfrm>
          <a:prstGeom prst="rect">
            <a:avLst/>
          </a:prstGeom>
          <a:solidFill>
            <a:schemeClr val="bg2">
              <a:lumMod val="20000"/>
              <a:lumOff val="80000"/>
            </a:schemeClr>
          </a:solidFill>
          <a:ln w="28575">
            <a:solidFill>
              <a:schemeClr val="tx1">
                <a:lumMod val="50000"/>
                <a:lumOff val="50000"/>
              </a:schemeClr>
            </a:solidFill>
          </a:ln>
        </p:spPr>
        <p:txBody>
          <a:bodyPr wrap="square" rtlCol="0">
            <a:spAutoFit/>
          </a:bodyPr>
          <a:lstStyle/>
          <a:p>
            <a:pPr algn="ctr"/>
            <a:r>
              <a:rPr lang="en-US" sz="2000" dirty="0">
                <a:effectLst>
                  <a:outerShdw blurRad="38100" dist="38100" dir="2700000" algn="tl">
                    <a:srgbClr val="000000">
                      <a:alpha val="43137"/>
                    </a:srgbClr>
                  </a:outerShdw>
                </a:effectLst>
                <a:latin typeface="+mj-lt"/>
              </a:rPr>
              <a:t>Cut makes or breaks the diamond’s appearance. Considered the “most important C”.</a:t>
            </a:r>
          </a:p>
        </p:txBody>
      </p:sp>
    </p:spTree>
    <p:extLst>
      <p:ext uri="{BB962C8B-B14F-4D97-AF65-F5344CB8AC3E}">
        <p14:creationId xmlns:p14="http://schemas.microsoft.com/office/powerpoint/2010/main" val="2986529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ADE9F-EDB9-A3AC-5911-2CB09FD2A96B}"/>
              </a:ext>
            </a:extLst>
          </p:cNvPr>
          <p:cNvSpPr>
            <a:spLocks noGrp="1"/>
          </p:cNvSpPr>
          <p:nvPr>
            <p:ph type="title"/>
          </p:nvPr>
        </p:nvSpPr>
        <p:spPr/>
        <p:txBody>
          <a:bodyPr/>
          <a:lstStyle/>
          <a:p>
            <a:r>
              <a:rPr lang="en-US" dirty="0"/>
              <a:t>Clarity</a:t>
            </a:r>
          </a:p>
        </p:txBody>
      </p:sp>
      <p:sp>
        <p:nvSpPr>
          <p:cNvPr id="3" name="Text Placeholder 2">
            <a:extLst>
              <a:ext uri="{FF2B5EF4-FFF2-40B4-BE49-F238E27FC236}">
                <a16:creationId xmlns:a16="http://schemas.microsoft.com/office/drawing/2014/main" id="{626FF554-16D8-082F-43CA-5A1D90AC6A19}"/>
              </a:ext>
            </a:extLst>
          </p:cNvPr>
          <p:cNvSpPr>
            <a:spLocks noGrp="1"/>
          </p:cNvSpPr>
          <p:nvPr>
            <p:ph type="body" sz="quarter" idx="16"/>
          </p:nvPr>
        </p:nvSpPr>
        <p:spPr>
          <a:xfrm>
            <a:off x="151148" y="1411619"/>
            <a:ext cx="5665656" cy="3077573"/>
          </a:xfrm>
        </p:spPr>
        <p:txBody>
          <a:bodyPr/>
          <a:lstStyle/>
          <a:p>
            <a:r>
              <a:rPr lang="en-US" sz="1400" b="1" dirty="0"/>
              <a:t>Flawless (FL)</a:t>
            </a:r>
            <a:r>
              <a:rPr lang="en-US" sz="1400" dirty="0"/>
              <a:t> – No inclusions and no blemishes visible under 10x mag</a:t>
            </a:r>
          </a:p>
          <a:p>
            <a:r>
              <a:rPr lang="en-US" sz="1400" b="1" dirty="0"/>
              <a:t>Internally Flawless (IF)</a:t>
            </a:r>
            <a:r>
              <a:rPr lang="en-US" sz="1400" dirty="0"/>
              <a:t> – no inclusions visible under 10x mag</a:t>
            </a:r>
          </a:p>
          <a:p>
            <a:r>
              <a:rPr lang="en-US" sz="1400" b="1" dirty="0"/>
              <a:t>Very, Very Slightly Included</a:t>
            </a:r>
            <a:r>
              <a:rPr lang="en-US" sz="1400" dirty="0"/>
              <a:t> </a:t>
            </a:r>
            <a:r>
              <a:rPr lang="en-US" sz="1400" b="1" dirty="0"/>
              <a:t>VVS</a:t>
            </a:r>
            <a:r>
              <a:rPr lang="en-US" sz="1400" b="1" baseline="-25000" dirty="0"/>
              <a:t>1</a:t>
            </a:r>
            <a:r>
              <a:rPr lang="en-US" sz="1400" b="1" dirty="0"/>
              <a:t> and VVS</a:t>
            </a:r>
            <a:r>
              <a:rPr lang="en-US" sz="1400" b="1" baseline="-25000" dirty="0"/>
              <a:t>2</a:t>
            </a:r>
            <a:r>
              <a:rPr lang="en-US" sz="1400" b="1" dirty="0"/>
              <a:t>)</a:t>
            </a:r>
            <a:r>
              <a:rPr lang="en-US" sz="1400" dirty="0"/>
              <a:t> – Inclusions so slight they are difficult for skilled grader to see under 10x mag</a:t>
            </a:r>
          </a:p>
          <a:p>
            <a:r>
              <a:rPr lang="en-US" sz="1400" b="1" dirty="0"/>
              <a:t>Very Slightly Included (VS</a:t>
            </a:r>
            <a:r>
              <a:rPr lang="en-US" sz="1400" b="1" baseline="-25000" dirty="0"/>
              <a:t>1</a:t>
            </a:r>
            <a:r>
              <a:rPr lang="en-US" sz="1400" b="1" dirty="0"/>
              <a:t> and VS</a:t>
            </a:r>
            <a:r>
              <a:rPr lang="en-US" sz="1400" b="1" baseline="-25000" dirty="0"/>
              <a:t>2</a:t>
            </a:r>
            <a:r>
              <a:rPr lang="en-US" sz="1400" b="1" dirty="0"/>
              <a:t>) </a:t>
            </a:r>
            <a:r>
              <a:rPr lang="en-US" sz="1400" dirty="0"/>
              <a:t>– Inclusions are observed with effort under 10x mag, but can be characterized as minor</a:t>
            </a:r>
          </a:p>
          <a:p>
            <a:r>
              <a:rPr lang="en-US" sz="1400" b="1" dirty="0"/>
              <a:t>Slightly Included (SI</a:t>
            </a:r>
            <a:r>
              <a:rPr lang="en-US" sz="1400" b="1" baseline="-25000" dirty="0"/>
              <a:t>1</a:t>
            </a:r>
            <a:r>
              <a:rPr lang="en-US" sz="1400" b="1" dirty="0"/>
              <a:t> and SI</a:t>
            </a:r>
            <a:r>
              <a:rPr lang="en-US" sz="1400" b="1" baseline="-25000" dirty="0"/>
              <a:t>2</a:t>
            </a:r>
            <a:r>
              <a:rPr lang="en-US" sz="1400" b="1" dirty="0"/>
              <a:t>) </a:t>
            </a:r>
            <a:r>
              <a:rPr lang="en-US" sz="1400" dirty="0"/>
              <a:t>– Inclusions are noticeable under 10x mag</a:t>
            </a:r>
          </a:p>
          <a:p>
            <a:r>
              <a:rPr lang="en-US" sz="1400" b="1" dirty="0"/>
              <a:t>Included (I</a:t>
            </a:r>
            <a:r>
              <a:rPr lang="en-US" sz="1400" b="1" baseline="-25000" dirty="0"/>
              <a:t>1</a:t>
            </a:r>
            <a:r>
              <a:rPr lang="en-US" sz="1400" b="1" dirty="0"/>
              <a:t>, I</a:t>
            </a:r>
            <a:r>
              <a:rPr lang="en-US" sz="1400" b="1" baseline="-25000" dirty="0"/>
              <a:t>2</a:t>
            </a:r>
            <a:r>
              <a:rPr lang="en-US" sz="1400" b="1" dirty="0"/>
              <a:t>, and I</a:t>
            </a:r>
            <a:r>
              <a:rPr lang="en-US" sz="1400" b="1" baseline="-25000" dirty="0"/>
              <a:t>3</a:t>
            </a:r>
            <a:r>
              <a:rPr lang="en-US" sz="1400" b="1" dirty="0"/>
              <a:t>) </a:t>
            </a:r>
            <a:r>
              <a:rPr lang="en-US" sz="1400" dirty="0"/>
              <a:t>– Inclusions are obvious under 10x mag which may affect transparency and brilliance</a:t>
            </a:r>
            <a:endParaRPr lang="en-US" sz="1400" b="1" dirty="0"/>
          </a:p>
        </p:txBody>
      </p:sp>
      <p:sp>
        <p:nvSpPr>
          <p:cNvPr id="6" name="TextBox 5">
            <a:extLst>
              <a:ext uri="{FF2B5EF4-FFF2-40B4-BE49-F238E27FC236}">
                <a16:creationId xmlns:a16="http://schemas.microsoft.com/office/drawing/2014/main" id="{F6CAA598-7D1F-F7B4-5806-166F18D243ED}"/>
              </a:ext>
            </a:extLst>
          </p:cNvPr>
          <p:cNvSpPr txBox="1"/>
          <p:nvPr/>
        </p:nvSpPr>
        <p:spPr>
          <a:xfrm>
            <a:off x="2155372" y="392828"/>
            <a:ext cx="3523129" cy="646331"/>
          </a:xfrm>
          <a:prstGeom prst="rect">
            <a:avLst/>
          </a:prstGeom>
          <a:noFill/>
          <a:ln w="28575">
            <a:solidFill>
              <a:schemeClr val="tx1">
                <a:lumMod val="50000"/>
                <a:lumOff val="50000"/>
              </a:schemeClr>
            </a:solidFill>
          </a:ln>
        </p:spPr>
        <p:txBody>
          <a:bodyPr wrap="square">
            <a:spAutoFit/>
          </a:bodyPr>
          <a:lstStyle/>
          <a:p>
            <a:pPr marL="0" indent="0" algn="ctr">
              <a:buNone/>
            </a:pPr>
            <a:r>
              <a:rPr lang="en-US" b="1" dirty="0">
                <a:solidFill>
                  <a:schemeClr val="accent1"/>
                </a:solidFill>
                <a:effectLst>
                  <a:outerShdw blurRad="38100" dist="38100" dir="2700000" algn="tl">
                    <a:srgbClr val="000000">
                      <a:alpha val="43137"/>
                    </a:srgbClr>
                  </a:outerShdw>
                </a:effectLst>
              </a:rPr>
              <a:t>Absence of inclusions and blemishes.</a:t>
            </a:r>
          </a:p>
        </p:txBody>
      </p:sp>
      <p:pic>
        <p:nvPicPr>
          <p:cNvPr id="10" name="Picture 9">
            <a:extLst>
              <a:ext uri="{FF2B5EF4-FFF2-40B4-BE49-F238E27FC236}">
                <a16:creationId xmlns:a16="http://schemas.microsoft.com/office/drawing/2014/main" id="{CEA1C230-2251-0299-0D77-DAC4E91927C2}"/>
              </a:ext>
            </a:extLst>
          </p:cNvPr>
          <p:cNvPicPr>
            <a:picLocks noChangeAspect="1"/>
          </p:cNvPicPr>
          <p:nvPr/>
        </p:nvPicPr>
        <p:blipFill rotWithShape="1">
          <a:blip r:embed="rId2"/>
          <a:srcRect l="50000" t="20232" r="5188" b="5473"/>
          <a:stretch/>
        </p:blipFill>
        <p:spPr>
          <a:xfrm>
            <a:off x="5816804" y="1113657"/>
            <a:ext cx="3176048" cy="3291010"/>
          </a:xfrm>
          <a:prstGeom prst="rect">
            <a:avLst/>
          </a:prstGeom>
        </p:spPr>
      </p:pic>
    </p:spTree>
    <p:extLst>
      <p:ext uri="{BB962C8B-B14F-4D97-AF65-F5344CB8AC3E}">
        <p14:creationId xmlns:p14="http://schemas.microsoft.com/office/powerpoint/2010/main" val="32027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21566-8C84-FC5B-3CA7-76631AC9E3FD}"/>
              </a:ext>
            </a:extLst>
          </p:cNvPr>
          <p:cNvSpPr>
            <a:spLocks noGrp="1"/>
          </p:cNvSpPr>
          <p:nvPr>
            <p:ph type="title"/>
          </p:nvPr>
        </p:nvSpPr>
        <p:spPr/>
        <p:txBody>
          <a:bodyPr/>
          <a:lstStyle/>
          <a:p>
            <a:r>
              <a:rPr lang="en-US" dirty="0"/>
              <a:t>Clarity - Types of Inclusions</a:t>
            </a:r>
          </a:p>
        </p:txBody>
      </p:sp>
      <p:sp>
        <p:nvSpPr>
          <p:cNvPr id="3" name="Text Placeholder 2">
            <a:extLst>
              <a:ext uri="{FF2B5EF4-FFF2-40B4-BE49-F238E27FC236}">
                <a16:creationId xmlns:a16="http://schemas.microsoft.com/office/drawing/2014/main" id="{C8A55A4F-3E9A-3D21-09CA-1425AE552F50}"/>
              </a:ext>
            </a:extLst>
          </p:cNvPr>
          <p:cNvSpPr>
            <a:spLocks noGrp="1"/>
          </p:cNvSpPr>
          <p:nvPr>
            <p:ph type="body" sz="quarter" idx="16"/>
          </p:nvPr>
        </p:nvSpPr>
        <p:spPr>
          <a:xfrm>
            <a:off x="533920" y="1287913"/>
            <a:ext cx="6022997" cy="3077573"/>
          </a:xfrm>
        </p:spPr>
        <p:txBody>
          <a:bodyPr/>
          <a:lstStyle/>
          <a:p>
            <a:r>
              <a:rPr lang="en-US" b="1" dirty="0"/>
              <a:t>Cavity</a:t>
            </a:r>
            <a:r>
              <a:rPr lang="en-US" dirty="0"/>
              <a:t> – Surface dents, cracks. Affects reflectivity. Can be colored because of mineral deposits.</a:t>
            </a:r>
            <a:endParaRPr lang="en-US" b="1" dirty="0"/>
          </a:p>
          <a:p>
            <a:r>
              <a:rPr lang="en-US" b="1" dirty="0"/>
              <a:t>Cloud</a:t>
            </a:r>
            <a:r>
              <a:rPr lang="en-US" dirty="0"/>
              <a:t> – small pinpoints (“blackheads of diamonds”) clustered together. Dull, hazy look. </a:t>
            </a:r>
          </a:p>
          <a:p>
            <a:r>
              <a:rPr lang="en-US" b="1" dirty="0"/>
              <a:t>Mineral Inclusions </a:t>
            </a:r>
            <a:r>
              <a:rPr lang="en-US" dirty="0"/>
              <a:t>– Included minerals include garnet, diopside, spinel, calcite, silica etc. Can lower clarity.</a:t>
            </a:r>
            <a:endParaRPr lang="en-US" b="1" dirty="0"/>
          </a:p>
          <a:p>
            <a:r>
              <a:rPr lang="en-US" b="1" dirty="0"/>
              <a:t>Feathers </a:t>
            </a:r>
            <a:r>
              <a:rPr lang="en-US" dirty="0"/>
              <a:t>– Small cracks, appearing feathered. Can have no affect or can make the diamond appear white.</a:t>
            </a:r>
            <a:endParaRPr lang="en-US" b="1" dirty="0"/>
          </a:p>
          <a:p>
            <a:r>
              <a:rPr lang="en-US" b="1" dirty="0"/>
              <a:t>Graining </a:t>
            </a:r>
            <a:r>
              <a:rPr lang="en-US" dirty="0"/>
              <a:t>– Due to irregular crystal growth. White, colored and/or reflective internal lines. Hazy look.</a:t>
            </a:r>
          </a:p>
        </p:txBody>
      </p:sp>
      <p:sp>
        <p:nvSpPr>
          <p:cNvPr id="5" name="TextBox 4">
            <a:extLst>
              <a:ext uri="{FF2B5EF4-FFF2-40B4-BE49-F238E27FC236}">
                <a16:creationId xmlns:a16="http://schemas.microsoft.com/office/drawing/2014/main" id="{EE145788-68BA-B482-ADE7-ADF28E06FAAD}"/>
              </a:ext>
            </a:extLst>
          </p:cNvPr>
          <p:cNvSpPr txBox="1"/>
          <p:nvPr/>
        </p:nvSpPr>
        <p:spPr>
          <a:xfrm>
            <a:off x="1702281" y="4058349"/>
            <a:ext cx="6482714" cy="707886"/>
          </a:xfrm>
          <a:prstGeom prst="rect">
            <a:avLst/>
          </a:prstGeom>
          <a:solidFill>
            <a:schemeClr val="bg2">
              <a:lumMod val="20000"/>
              <a:lumOff val="80000"/>
            </a:schemeClr>
          </a:solidFill>
          <a:ln w="28575">
            <a:solidFill>
              <a:schemeClr val="tx1">
                <a:lumMod val="50000"/>
                <a:lumOff val="50000"/>
              </a:schemeClr>
            </a:solidFill>
          </a:ln>
        </p:spPr>
        <p:txBody>
          <a:bodyPr wrap="square" rtlCol="0">
            <a:spAutoFit/>
          </a:bodyPr>
          <a:lstStyle/>
          <a:p>
            <a:pPr algn="ctr"/>
            <a:r>
              <a:rPr lang="en-US" sz="2000" dirty="0">
                <a:effectLst>
                  <a:outerShdw blurRad="38100" dist="38100" dir="2700000" algn="tl">
                    <a:srgbClr val="000000">
                      <a:alpha val="43137"/>
                    </a:srgbClr>
                  </a:outerShdw>
                </a:effectLst>
                <a:latin typeface="+mj-lt"/>
              </a:rPr>
              <a:t>Can have a lower grade clarity and still appear “eye-clear”! Depends on cut, size of inclusions and setting.</a:t>
            </a:r>
          </a:p>
        </p:txBody>
      </p:sp>
      <p:pic>
        <p:nvPicPr>
          <p:cNvPr id="9" name="Picture 8">
            <a:extLst>
              <a:ext uri="{FF2B5EF4-FFF2-40B4-BE49-F238E27FC236}">
                <a16:creationId xmlns:a16="http://schemas.microsoft.com/office/drawing/2014/main" id="{E83B559F-F9DD-0A21-97D7-A618EA9E5DEC}"/>
              </a:ext>
            </a:extLst>
          </p:cNvPr>
          <p:cNvPicPr>
            <a:picLocks noChangeAspect="1"/>
          </p:cNvPicPr>
          <p:nvPr/>
        </p:nvPicPr>
        <p:blipFill>
          <a:blip r:embed="rId3"/>
          <a:stretch>
            <a:fillRect/>
          </a:stretch>
        </p:blipFill>
        <p:spPr>
          <a:xfrm>
            <a:off x="6556917" y="1708064"/>
            <a:ext cx="2117798" cy="1591374"/>
          </a:xfrm>
          <a:prstGeom prst="rect">
            <a:avLst/>
          </a:prstGeom>
        </p:spPr>
      </p:pic>
      <p:pic>
        <p:nvPicPr>
          <p:cNvPr id="10" name="Picture 9">
            <a:extLst>
              <a:ext uri="{FF2B5EF4-FFF2-40B4-BE49-F238E27FC236}">
                <a16:creationId xmlns:a16="http://schemas.microsoft.com/office/drawing/2014/main" id="{887B512A-C844-6562-40F8-B9D7A2D042E3}"/>
              </a:ext>
            </a:extLst>
          </p:cNvPr>
          <p:cNvPicPr>
            <a:picLocks noChangeAspect="1"/>
          </p:cNvPicPr>
          <p:nvPr/>
        </p:nvPicPr>
        <p:blipFill>
          <a:blip r:embed="rId4"/>
          <a:stretch>
            <a:fillRect/>
          </a:stretch>
        </p:blipFill>
        <p:spPr>
          <a:xfrm>
            <a:off x="6556917" y="1708064"/>
            <a:ext cx="2117798" cy="1591374"/>
          </a:xfrm>
          <a:prstGeom prst="rect">
            <a:avLst/>
          </a:prstGeom>
        </p:spPr>
      </p:pic>
      <p:pic>
        <p:nvPicPr>
          <p:cNvPr id="15" name="Picture 14">
            <a:extLst>
              <a:ext uri="{FF2B5EF4-FFF2-40B4-BE49-F238E27FC236}">
                <a16:creationId xmlns:a16="http://schemas.microsoft.com/office/drawing/2014/main" id="{10658825-D8E3-F792-1A57-8BB8308BBBCC}"/>
              </a:ext>
            </a:extLst>
          </p:cNvPr>
          <p:cNvPicPr>
            <a:picLocks noChangeAspect="1"/>
          </p:cNvPicPr>
          <p:nvPr/>
        </p:nvPicPr>
        <p:blipFill>
          <a:blip r:embed="rId5"/>
          <a:stretch>
            <a:fillRect/>
          </a:stretch>
        </p:blipFill>
        <p:spPr>
          <a:xfrm>
            <a:off x="6556917" y="1688663"/>
            <a:ext cx="2197412" cy="1651198"/>
          </a:xfrm>
          <a:prstGeom prst="rect">
            <a:avLst/>
          </a:prstGeom>
        </p:spPr>
      </p:pic>
      <p:pic>
        <p:nvPicPr>
          <p:cNvPr id="16" name="Picture 15">
            <a:extLst>
              <a:ext uri="{FF2B5EF4-FFF2-40B4-BE49-F238E27FC236}">
                <a16:creationId xmlns:a16="http://schemas.microsoft.com/office/drawing/2014/main" id="{865F2DE1-E94A-55AD-E3EB-6CD1708D6A55}"/>
              </a:ext>
            </a:extLst>
          </p:cNvPr>
          <p:cNvPicPr>
            <a:picLocks noChangeAspect="1"/>
          </p:cNvPicPr>
          <p:nvPr/>
        </p:nvPicPr>
        <p:blipFill>
          <a:blip r:embed="rId6"/>
          <a:stretch>
            <a:fillRect/>
          </a:stretch>
        </p:blipFill>
        <p:spPr>
          <a:xfrm>
            <a:off x="6528941" y="1667642"/>
            <a:ext cx="2225387" cy="1672219"/>
          </a:xfrm>
          <a:prstGeom prst="rect">
            <a:avLst/>
          </a:prstGeom>
        </p:spPr>
      </p:pic>
      <p:pic>
        <p:nvPicPr>
          <p:cNvPr id="17" name="Picture 16">
            <a:extLst>
              <a:ext uri="{FF2B5EF4-FFF2-40B4-BE49-F238E27FC236}">
                <a16:creationId xmlns:a16="http://schemas.microsoft.com/office/drawing/2014/main" id="{3CB5242D-B1FA-44AB-14A4-582FB3C84BB7}"/>
              </a:ext>
            </a:extLst>
          </p:cNvPr>
          <p:cNvPicPr>
            <a:picLocks noChangeAspect="1"/>
          </p:cNvPicPr>
          <p:nvPr/>
        </p:nvPicPr>
        <p:blipFill>
          <a:blip r:embed="rId7"/>
          <a:stretch>
            <a:fillRect/>
          </a:stretch>
        </p:blipFill>
        <p:spPr>
          <a:xfrm>
            <a:off x="6528940" y="1688662"/>
            <a:ext cx="2225388" cy="1672220"/>
          </a:xfrm>
          <a:prstGeom prst="rect">
            <a:avLst/>
          </a:prstGeom>
        </p:spPr>
      </p:pic>
    </p:spTree>
    <p:extLst>
      <p:ext uri="{BB962C8B-B14F-4D97-AF65-F5344CB8AC3E}">
        <p14:creationId xmlns:p14="http://schemas.microsoft.com/office/powerpoint/2010/main" val="32171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9"/>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1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15"/>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6"/>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left)">
                                      <p:cBhvr>
                                        <p:cTn id="4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24B18-D7D7-E5A7-01E8-8133005A4864}"/>
              </a:ext>
            </a:extLst>
          </p:cNvPr>
          <p:cNvSpPr>
            <a:spLocks noGrp="1"/>
          </p:cNvSpPr>
          <p:nvPr>
            <p:ph type="title"/>
          </p:nvPr>
        </p:nvSpPr>
        <p:spPr/>
        <p:txBody>
          <a:bodyPr/>
          <a:lstStyle/>
          <a:p>
            <a:r>
              <a:rPr lang="en-US" dirty="0"/>
              <a:t>Carat</a:t>
            </a:r>
          </a:p>
        </p:txBody>
      </p:sp>
      <p:sp>
        <p:nvSpPr>
          <p:cNvPr id="3" name="Text Placeholder 2">
            <a:extLst>
              <a:ext uri="{FF2B5EF4-FFF2-40B4-BE49-F238E27FC236}">
                <a16:creationId xmlns:a16="http://schemas.microsoft.com/office/drawing/2014/main" id="{E7E4607D-241B-8040-B805-0194C9690030}"/>
              </a:ext>
            </a:extLst>
          </p:cNvPr>
          <p:cNvSpPr>
            <a:spLocks noGrp="1"/>
          </p:cNvSpPr>
          <p:nvPr>
            <p:ph type="body" sz="quarter" idx="16"/>
          </p:nvPr>
        </p:nvSpPr>
        <p:spPr>
          <a:xfrm>
            <a:off x="533919" y="1390650"/>
            <a:ext cx="4038081" cy="3077573"/>
          </a:xfrm>
        </p:spPr>
        <p:txBody>
          <a:bodyPr/>
          <a:lstStyle/>
          <a:p>
            <a:r>
              <a:rPr lang="en-US" dirty="0"/>
              <a:t>1 carat = 0.2 grams</a:t>
            </a:r>
          </a:p>
          <a:p>
            <a:r>
              <a:rPr lang="en-US" dirty="0"/>
              <a:t>1 carat is assigned 100 points, making carat weight precise and down to the hundredth of decimal place</a:t>
            </a:r>
          </a:p>
        </p:txBody>
      </p:sp>
      <p:sp>
        <p:nvSpPr>
          <p:cNvPr id="4" name="TextBox 3">
            <a:extLst>
              <a:ext uri="{FF2B5EF4-FFF2-40B4-BE49-F238E27FC236}">
                <a16:creationId xmlns:a16="http://schemas.microsoft.com/office/drawing/2014/main" id="{48B1C20C-776C-CAF2-0F41-A25232C05368}"/>
              </a:ext>
            </a:extLst>
          </p:cNvPr>
          <p:cNvSpPr txBox="1"/>
          <p:nvPr/>
        </p:nvSpPr>
        <p:spPr>
          <a:xfrm>
            <a:off x="2311489" y="352111"/>
            <a:ext cx="3523129" cy="646331"/>
          </a:xfrm>
          <a:prstGeom prst="rect">
            <a:avLst/>
          </a:prstGeom>
          <a:noFill/>
          <a:ln w="28575">
            <a:solidFill>
              <a:schemeClr val="tx1">
                <a:lumMod val="50000"/>
                <a:lumOff val="50000"/>
              </a:schemeClr>
            </a:solidFill>
          </a:ln>
        </p:spPr>
        <p:txBody>
          <a:bodyPr wrap="square">
            <a:spAutoFit/>
          </a:bodyPr>
          <a:lstStyle/>
          <a:p>
            <a:pPr marL="0" indent="0" algn="ctr">
              <a:buNone/>
            </a:pPr>
            <a:r>
              <a:rPr lang="en-US" b="1" dirty="0">
                <a:solidFill>
                  <a:schemeClr val="accent1"/>
                </a:solidFill>
                <a:effectLst>
                  <a:outerShdw blurRad="38100" dist="38100" dir="2700000" algn="tl">
                    <a:srgbClr val="000000">
                      <a:alpha val="43137"/>
                    </a:srgbClr>
                  </a:outerShdw>
                </a:effectLst>
              </a:rPr>
              <a:t>Measure of a diamond’s apparent size (by weight).</a:t>
            </a:r>
          </a:p>
        </p:txBody>
      </p:sp>
      <p:pic>
        <p:nvPicPr>
          <p:cNvPr id="7" name="Picture 6">
            <a:extLst>
              <a:ext uri="{FF2B5EF4-FFF2-40B4-BE49-F238E27FC236}">
                <a16:creationId xmlns:a16="http://schemas.microsoft.com/office/drawing/2014/main" id="{6507E2BF-E612-CEB4-65CD-C07217295756}"/>
              </a:ext>
            </a:extLst>
          </p:cNvPr>
          <p:cNvPicPr>
            <a:picLocks noChangeAspect="1"/>
          </p:cNvPicPr>
          <p:nvPr/>
        </p:nvPicPr>
        <p:blipFill rotWithShape="1">
          <a:blip r:embed="rId2"/>
          <a:srcRect l="50841" t="42577" r="820" b="26200"/>
          <a:stretch/>
        </p:blipFill>
        <p:spPr>
          <a:xfrm>
            <a:off x="401722" y="2534203"/>
            <a:ext cx="5087172" cy="2053656"/>
          </a:xfrm>
          <a:prstGeom prst="rect">
            <a:avLst/>
          </a:prstGeom>
        </p:spPr>
      </p:pic>
      <p:pic>
        <p:nvPicPr>
          <p:cNvPr id="9" name="Picture 8">
            <a:extLst>
              <a:ext uri="{FF2B5EF4-FFF2-40B4-BE49-F238E27FC236}">
                <a16:creationId xmlns:a16="http://schemas.microsoft.com/office/drawing/2014/main" id="{168C8BBA-C1CD-F416-D837-D05F1B9A0E7A}"/>
              </a:ext>
            </a:extLst>
          </p:cNvPr>
          <p:cNvPicPr>
            <a:picLocks noChangeAspect="1"/>
          </p:cNvPicPr>
          <p:nvPr/>
        </p:nvPicPr>
        <p:blipFill rotWithShape="1">
          <a:blip r:embed="rId3"/>
          <a:srcRect l="51400" t="9881" r="2476" b="9881"/>
          <a:stretch/>
        </p:blipFill>
        <p:spPr>
          <a:xfrm>
            <a:off x="5621091" y="1309545"/>
            <a:ext cx="3107127" cy="3378206"/>
          </a:xfrm>
          <a:prstGeom prst="rect">
            <a:avLst/>
          </a:prstGeom>
        </p:spPr>
      </p:pic>
      <p:sp>
        <p:nvSpPr>
          <p:cNvPr id="10" name="TextBox 9">
            <a:extLst>
              <a:ext uri="{FF2B5EF4-FFF2-40B4-BE49-F238E27FC236}">
                <a16:creationId xmlns:a16="http://schemas.microsoft.com/office/drawing/2014/main" id="{5ABC752B-43EE-A602-ABDD-5031F64EC0F2}"/>
              </a:ext>
            </a:extLst>
          </p:cNvPr>
          <p:cNvSpPr txBox="1"/>
          <p:nvPr/>
        </p:nvSpPr>
        <p:spPr>
          <a:xfrm>
            <a:off x="1184160" y="3943496"/>
            <a:ext cx="7040074" cy="707886"/>
          </a:xfrm>
          <a:prstGeom prst="rect">
            <a:avLst/>
          </a:prstGeom>
          <a:solidFill>
            <a:schemeClr val="bg2">
              <a:lumMod val="20000"/>
              <a:lumOff val="80000"/>
            </a:schemeClr>
          </a:solidFill>
          <a:ln w="28575">
            <a:solidFill>
              <a:schemeClr val="tx1">
                <a:lumMod val="50000"/>
                <a:lumOff val="50000"/>
              </a:schemeClr>
            </a:solidFill>
          </a:ln>
        </p:spPr>
        <p:txBody>
          <a:bodyPr wrap="square" rtlCol="0">
            <a:spAutoFit/>
          </a:bodyPr>
          <a:lstStyle/>
          <a:p>
            <a:pPr algn="ctr"/>
            <a:r>
              <a:rPr lang="en-US" sz="2000" dirty="0">
                <a:effectLst>
                  <a:outerShdw blurRad="38100" dist="38100" dir="2700000" algn="tl">
                    <a:srgbClr val="000000">
                      <a:alpha val="43137"/>
                    </a:srgbClr>
                  </a:outerShdw>
                </a:effectLst>
                <a:latin typeface="+mj-lt"/>
              </a:rPr>
              <a:t>Carat size is dependent on cut. Some cuts have geometries that make them appear larger. As do some settings.</a:t>
            </a:r>
          </a:p>
        </p:txBody>
      </p:sp>
    </p:spTree>
    <p:extLst>
      <p:ext uri="{BB962C8B-B14F-4D97-AF65-F5344CB8AC3E}">
        <p14:creationId xmlns:p14="http://schemas.microsoft.com/office/powerpoint/2010/main" val="3395694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ECB7F-703E-8D8C-B637-3A0DD40D29DB}"/>
              </a:ext>
            </a:extLst>
          </p:cNvPr>
          <p:cNvSpPr>
            <a:spLocks noGrp="1"/>
          </p:cNvSpPr>
          <p:nvPr>
            <p:ph type="title"/>
          </p:nvPr>
        </p:nvSpPr>
        <p:spPr/>
        <p:txBody>
          <a:bodyPr/>
          <a:lstStyle/>
          <a:p>
            <a:br>
              <a:rPr lang="en-US" dirty="0"/>
            </a:br>
            <a:r>
              <a:rPr lang="en-US" dirty="0"/>
              <a:t>Color</a:t>
            </a:r>
          </a:p>
        </p:txBody>
      </p:sp>
      <p:sp>
        <p:nvSpPr>
          <p:cNvPr id="3" name="Text Placeholder 2">
            <a:extLst>
              <a:ext uri="{FF2B5EF4-FFF2-40B4-BE49-F238E27FC236}">
                <a16:creationId xmlns:a16="http://schemas.microsoft.com/office/drawing/2014/main" id="{84B72FB8-16EA-77CE-38EC-B06032EE005B}"/>
              </a:ext>
            </a:extLst>
          </p:cNvPr>
          <p:cNvSpPr>
            <a:spLocks noGrp="1"/>
          </p:cNvSpPr>
          <p:nvPr>
            <p:ph type="body" sz="quarter" idx="16"/>
          </p:nvPr>
        </p:nvSpPr>
        <p:spPr>
          <a:xfrm>
            <a:off x="533918" y="1240665"/>
            <a:ext cx="8156723" cy="3077573"/>
          </a:xfrm>
        </p:spPr>
        <p:txBody>
          <a:bodyPr/>
          <a:lstStyle/>
          <a:p>
            <a:r>
              <a:rPr lang="en-US" sz="1400" dirty="0"/>
              <a:t>Color is due to impurities of nitrogen</a:t>
            </a:r>
          </a:p>
          <a:p>
            <a:r>
              <a:rPr lang="en-US" sz="1400" dirty="0"/>
              <a:t>Z Diamonds are not “Fancy-color” diamonds. These are diamonds that exhibit a slight “muddy” color that’s different than a “fancy” yellow diamond.</a:t>
            </a:r>
          </a:p>
          <a:p>
            <a:pPr lvl="1"/>
            <a:r>
              <a:rPr lang="en-US" sz="1400" dirty="0"/>
              <a:t>When slight amounts of color are present, less natural white light (all the colors) will be reflected back out of the diamond – leading to a less “sparkly” appearance.</a:t>
            </a:r>
          </a:p>
          <a:p>
            <a:r>
              <a:rPr lang="en-US" sz="1400" dirty="0"/>
              <a:t>Near colorless diamonds requires a microscope to pick up on coloration differences</a:t>
            </a:r>
          </a:p>
          <a:p>
            <a:r>
              <a:rPr lang="en-US" sz="1400" dirty="0"/>
              <a:t>Dependent on setting (i.e. gold or rose gold), more impurities of nitrogen are less noticeable.</a:t>
            </a:r>
          </a:p>
          <a:p>
            <a:r>
              <a:rPr lang="en-US" sz="1400" dirty="0"/>
              <a:t>Some I,J or K diamonds are heat treated via HPHT to create “fluorescence” which creates a blue tint.</a:t>
            </a:r>
          </a:p>
          <a:p>
            <a:endParaRPr lang="en-US" sz="1400" dirty="0"/>
          </a:p>
        </p:txBody>
      </p:sp>
      <p:pic>
        <p:nvPicPr>
          <p:cNvPr id="4" name="Picture 3">
            <a:extLst>
              <a:ext uri="{FF2B5EF4-FFF2-40B4-BE49-F238E27FC236}">
                <a16:creationId xmlns:a16="http://schemas.microsoft.com/office/drawing/2014/main" id="{94BDFC30-3CBE-D722-637E-4983D39A79E7}"/>
              </a:ext>
            </a:extLst>
          </p:cNvPr>
          <p:cNvPicPr>
            <a:picLocks noChangeAspect="1"/>
          </p:cNvPicPr>
          <p:nvPr/>
        </p:nvPicPr>
        <p:blipFill>
          <a:blip r:embed="rId3"/>
          <a:stretch>
            <a:fillRect/>
          </a:stretch>
        </p:blipFill>
        <p:spPr>
          <a:xfrm>
            <a:off x="2586796" y="3496136"/>
            <a:ext cx="3970408" cy="1540245"/>
          </a:xfrm>
          <a:prstGeom prst="rect">
            <a:avLst/>
          </a:prstGeom>
        </p:spPr>
      </p:pic>
      <p:sp>
        <p:nvSpPr>
          <p:cNvPr id="5" name="TextBox 4">
            <a:extLst>
              <a:ext uri="{FF2B5EF4-FFF2-40B4-BE49-F238E27FC236}">
                <a16:creationId xmlns:a16="http://schemas.microsoft.com/office/drawing/2014/main" id="{8779C41E-9E4E-47D5-DD92-B53AE6BAA35A}"/>
              </a:ext>
            </a:extLst>
          </p:cNvPr>
          <p:cNvSpPr txBox="1"/>
          <p:nvPr/>
        </p:nvSpPr>
        <p:spPr>
          <a:xfrm>
            <a:off x="2157808" y="406451"/>
            <a:ext cx="3523129" cy="646331"/>
          </a:xfrm>
          <a:prstGeom prst="rect">
            <a:avLst/>
          </a:prstGeom>
          <a:noFill/>
          <a:ln w="28575">
            <a:solidFill>
              <a:schemeClr val="tx1">
                <a:lumMod val="50000"/>
                <a:lumOff val="50000"/>
              </a:schemeClr>
            </a:solidFill>
          </a:ln>
        </p:spPr>
        <p:txBody>
          <a:bodyPr wrap="square">
            <a:spAutoFit/>
          </a:bodyPr>
          <a:lstStyle/>
          <a:p>
            <a:pPr marL="0" indent="0" algn="ctr">
              <a:buNone/>
            </a:pPr>
            <a:r>
              <a:rPr lang="en-US" b="1" dirty="0">
                <a:solidFill>
                  <a:schemeClr val="accent1"/>
                </a:solidFill>
                <a:effectLst>
                  <a:outerShdw blurRad="38100" dist="38100" dir="2700000" algn="tl">
                    <a:srgbClr val="000000">
                      <a:alpha val="43137"/>
                    </a:srgbClr>
                  </a:outerShdw>
                </a:effectLst>
              </a:rPr>
              <a:t>Refers to a diamonds LACK of color</a:t>
            </a:r>
          </a:p>
        </p:txBody>
      </p:sp>
      <p:sp>
        <p:nvSpPr>
          <p:cNvPr id="6" name="TextBox 5">
            <a:extLst>
              <a:ext uri="{FF2B5EF4-FFF2-40B4-BE49-F238E27FC236}">
                <a16:creationId xmlns:a16="http://schemas.microsoft.com/office/drawing/2014/main" id="{591EA2E9-A8FC-B9CA-EF15-D38195C9E084}"/>
              </a:ext>
            </a:extLst>
          </p:cNvPr>
          <p:cNvSpPr txBox="1"/>
          <p:nvPr/>
        </p:nvSpPr>
        <p:spPr>
          <a:xfrm>
            <a:off x="1370922" y="3798235"/>
            <a:ext cx="6482714" cy="1015663"/>
          </a:xfrm>
          <a:prstGeom prst="rect">
            <a:avLst/>
          </a:prstGeom>
          <a:solidFill>
            <a:schemeClr val="bg2">
              <a:lumMod val="20000"/>
              <a:lumOff val="80000"/>
            </a:schemeClr>
          </a:solidFill>
          <a:ln w="28575">
            <a:solidFill>
              <a:schemeClr val="tx1">
                <a:lumMod val="50000"/>
                <a:lumOff val="50000"/>
              </a:schemeClr>
            </a:solidFill>
          </a:ln>
        </p:spPr>
        <p:txBody>
          <a:bodyPr wrap="square" rtlCol="0">
            <a:spAutoFit/>
          </a:bodyPr>
          <a:lstStyle/>
          <a:p>
            <a:pPr algn="ctr"/>
            <a:r>
              <a:rPr lang="en-US" sz="2000" dirty="0">
                <a:effectLst>
                  <a:outerShdw blurRad="38100" dist="38100" dir="2700000" algn="tl">
                    <a:srgbClr val="000000">
                      <a:alpha val="43137"/>
                    </a:srgbClr>
                  </a:outerShdw>
                </a:effectLst>
                <a:latin typeface="+mj-lt"/>
              </a:rPr>
              <a:t>G,H,I are considered the sweet spot for # of impurities and coloration changes that are undetected by the human eye.</a:t>
            </a:r>
          </a:p>
        </p:txBody>
      </p:sp>
    </p:spTree>
    <p:extLst>
      <p:ext uri="{BB962C8B-B14F-4D97-AF65-F5344CB8AC3E}">
        <p14:creationId xmlns:p14="http://schemas.microsoft.com/office/powerpoint/2010/main" val="1428467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3BB36-D80F-0B71-BC96-C804D783D4CF}"/>
              </a:ext>
            </a:extLst>
          </p:cNvPr>
          <p:cNvSpPr>
            <a:spLocks noGrp="1"/>
          </p:cNvSpPr>
          <p:nvPr>
            <p:ph type="title"/>
          </p:nvPr>
        </p:nvSpPr>
        <p:spPr/>
        <p:txBody>
          <a:bodyPr/>
          <a:lstStyle/>
          <a:p>
            <a:r>
              <a:rPr lang="en-US" dirty="0"/>
              <a:t>Color - “Fancy” Diamonds</a:t>
            </a:r>
          </a:p>
        </p:txBody>
      </p:sp>
      <p:sp>
        <p:nvSpPr>
          <p:cNvPr id="3" name="Text Placeholder 2">
            <a:extLst>
              <a:ext uri="{FF2B5EF4-FFF2-40B4-BE49-F238E27FC236}">
                <a16:creationId xmlns:a16="http://schemas.microsoft.com/office/drawing/2014/main" id="{E85F0505-F8CC-3D26-86FF-8A9F537D41A2}"/>
              </a:ext>
            </a:extLst>
          </p:cNvPr>
          <p:cNvSpPr>
            <a:spLocks noGrp="1"/>
          </p:cNvSpPr>
          <p:nvPr>
            <p:ph type="body" sz="quarter" idx="16"/>
          </p:nvPr>
        </p:nvSpPr>
        <p:spPr>
          <a:xfrm>
            <a:off x="529293" y="1220201"/>
            <a:ext cx="8085415" cy="3077573"/>
          </a:xfrm>
        </p:spPr>
        <p:txBody>
          <a:bodyPr/>
          <a:lstStyle/>
          <a:p>
            <a:pPr marL="0" indent="0">
              <a:buNone/>
            </a:pPr>
            <a:r>
              <a:rPr lang="en-US" b="1" dirty="0">
                <a:solidFill>
                  <a:srgbClr val="092C74"/>
                </a:solidFill>
                <a:effectLst>
                  <a:outerShdw blurRad="38100" dist="38100" dir="2700000" algn="tl">
                    <a:srgbClr val="000000">
                      <a:alpha val="43137"/>
                    </a:srgbClr>
                  </a:outerShdw>
                </a:effectLst>
              </a:rPr>
              <a:t>Diamond color can be affected by defects or a few atoms of impurities – when major color changes occur, the diamonds are referred to as “Fancy Diamonds”</a:t>
            </a:r>
          </a:p>
          <a:p>
            <a:pPr marL="0" indent="0">
              <a:buNone/>
            </a:pPr>
            <a:endParaRPr lang="en-US" b="1" dirty="0">
              <a:solidFill>
                <a:srgbClr val="092C74"/>
              </a:solidFill>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68BBEBA9-429B-36F2-4272-912C850E8659}"/>
              </a:ext>
            </a:extLst>
          </p:cNvPr>
          <p:cNvPicPr>
            <a:picLocks noChangeAspect="1"/>
          </p:cNvPicPr>
          <p:nvPr/>
        </p:nvPicPr>
        <p:blipFill rotWithShape="1">
          <a:blip r:embed="rId3"/>
          <a:srcRect l="12170" t="11900" r="11537" b="9626"/>
          <a:stretch/>
        </p:blipFill>
        <p:spPr>
          <a:xfrm>
            <a:off x="143135" y="2078497"/>
            <a:ext cx="1841501" cy="1894114"/>
          </a:xfrm>
          <a:prstGeom prst="rect">
            <a:avLst/>
          </a:prstGeom>
        </p:spPr>
      </p:pic>
      <p:pic>
        <p:nvPicPr>
          <p:cNvPr id="5" name="Picture 4">
            <a:extLst>
              <a:ext uri="{FF2B5EF4-FFF2-40B4-BE49-F238E27FC236}">
                <a16:creationId xmlns:a16="http://schemas.microsoft.com/office/drawing/2014/main" id="{1CBAC605-A18F-9EAB-C2D0-392DEC2D80C8}"/>
              </a:ext>
            </a:extLst>
          </p:cNvPr>
          <p:cNvPicPr>
            <a:picLocks noChangeAspect="1"/>
          </p:cNvPicPr>
          <p:nvPr/>
        </p:nvPicPr>
        <p:blipFill rotWithShape="1">
          <a:blip r:embed="rId4"/>
          <a:srcRect l="16667" t="18755" r="18395" b="13128"/>
          <a:stretch/>
        </p:blipFill>
        <p:spPr>
          <a:xfrm>
            <a:off x="2079276" y="2093213"/>
            <a:ext cx="1816621" cy="1905526"/>
          </a:xfrm>
          <a:prstGeom prst="rect">
            <a:avLst/>
          </a:prstGeom>
        </p:spPr>
      </p:pic>
      <p:pic>
        <p:nvPicPr>
          <p:cNvPr id="6" name="Picture 5">
            <a:extLst>
              <a:ext uri="{FF2B5EF4-FFF2-40B4-BE49-F238E27FC236}">
                <a16:creationId xmlns:a16="http://schemas.microsoft.com/office/drawing/2014/main" id="{E1819304-486C-9E5A-DA1B-FF05D999E205}"/>
              </a:ext>
            </a:extLst>
          </p:cNvPr>
          <p:cNvPicPr>
            <a:picLocks noChangeAspect="1"/>
          </p:cNvPicPr>
          <p:nvPr/>
        </p:nvPicPr>
        <p:blipFill rotWithShape="1">
          <a:blip r:embed="rId5"/>
          <a:srcRect l="14682" t="28890" r="10987" b="17037"/>
          <a:stretch/>
        </p:blipFill>
        <p:spPr>
          <a:xfrm rot="16200000">
            <a:off x="3798059" y="2340154"/>
            <a:ext cx="1920241" cy="1396928"/>
          </a:xfrm>
          <a:prstGeom prst="rect">
            <a:avLst/>
          </a:prstGeom>
        </p:spPr>
      </p:pic>
      <p:pic>
        <p:nvPicPr>
          <p:cNvPr id="7" name="Picture 6">
            <a:extLst>
              <a:ext uri="{FF2B5EF4-FFF2-40B4-BE49-F238E27FC236}">
                <a16:creationId xmlns:a16="http://schemas.microsoft.com/office/drawing/2014/main" id="{68FCAD25-4D21-BC10-6365-774E97C67537}"/>
              </a:ext>
            </a:extLst>
          </p:cNvPr>
          <p:cNvPicPr>
            <a:picLocks noChangeAspect="1"/>
          </p:cNvPicPr>
          <p:nvPr/>
        </p:nvPicPr>
        <p:blipFill rotWithShape="1">
          <a:blip r:embed="rId6"/>
          <a:srcRect l="21385" t="16410" r="22261" b="14302"/>
          <a:stretch/>
        </p:blipFill>
        <p:spPr>
          <a:xfrm>
            <a:off x="5678930" y="2078497"/>
            <a:ext cx="1625468" cy="1920242"/>
          </a:xfrm>
          <a:prstGeom prst="rect">
            <a:avLst/>
          </a:prstGeom>
        </p:spPr>
      </p:pic>
      <p:pic>
        <p:nvPicPr>
          <p:cNvPr id="8" name="Picture 7">
            <a:extLst>
              <a:ext uri="{FF2B5EF4-FFF2-40B4-BE49-F238E27FC236}">
                <a16:creationId xmlns:a16="http://schemas.microsoft.com/office/drawing/2014/main" id="{2AF923E4-2E18-E26D-D611-5DE5210A2EFC}"/>
              </a:ext>
            </a:extLst>
          </p:cNvPr>
          <p:cNvPicPr>
            <a:picLocks noChangeAspect="1"/>
          </p:cNvPicPr>
          <p:nvPr/>
        </p:nvPicPr>
        <p:blipFill rotWithShape="1">
          <a:blip r:embed="rId7"/>
          <a:srcRect l="17493" t="-305" r="18855" b="1499"/>
          <a:stretch/>
        </p:blipFill>
        <p:spPr>
          <a:xfrm>
            <a:off x="7399038" y="2078497"/>
            <a:ext cx="1651775" cy="1920242"/>
          </a:xfrm>
          <a:prstGeom prst="rect">
            <a:avLst/>
          </a:prstGeom>
        </p:spPr>
      </p:pic>
      <p:sp>
        <p:nvSpPr>
          <p:cNvPr id="9" name="TextBox 8">
            <a:extLst>
              <a:ext uri="{FF2B5EF4-FFF2-40B4-BE49-F238E27FC236}">
                <a16:creationId xmlns:a16="http://schemas.microsoft.com/office/drawing/2014/main" id="{5AAD522E-CD51-881F-150F-2DB5A353CBDA}"/>
              </a:ext>
            </a:extLst>
          </p:cNvPr>
          <p:cNvSpPr txBox="1"/>
          <p:nvPr/>
        </p:nvSpPr>
        <p:spPr>
          <a:xfrm>
            <a:off x="529292" y="3998739"/>
            <a:ext cx="875561" cy="369332"/>
          </a:xfrm>
          <a:prstGeom prst="rect">
            <a:avLst/>
          </a:prstGeom>
          <a:noFill/>
        </p:spPr>
        <p:txBody>
          <a:bodyPr wrap="none" rtlCol="0">
            <a:spAutoFit/>
          </a:bodyPr>
          <a:lstStyle/>
          <a:p>
            <a:r>
              <a:rPr lang="en-US" b="1" dirty="0">
                <a:solidFill>
                  <a:srgbClr val="092C74"/>
                </a:solidFill>
                <a:effectLst>
                  <a:outerShdw blurRad="38100" dist="38100" dir="2700000" algn="tl">
                    <a:srgbClr val="000000">
                      <a:alpha val="43137"/>
                    </a:srgbClr>
                  </a:outerShdw>
                </a:effectLst>
              </a:rPr>
              <a:t>Boron</a:t>
            </a:r>
          </a:p>
        </p:txBody>
      </p:sp>
      <p:sp>
        <p:nvSpPr>
          <p:cNvPr id="10" name="TextBox 9">
            <a:extLst>
              <a:ext uri="{FF2B5EF4-FFF2-40B4-BE49-F238E27FC236}">
                <a16:creationId xmlns:a16="http://schemas.microsoft.com/office/drawing/2014/main" id="{A0468346-7E9A-F540-6020-D5B4CE46C9BA}"/>
              </a:ext>
            </a:extLst>
          </p:cNvPr>
          <p:cNvSpPr txBox="1"/>
          <p:nvPr/>
        </p:nvSpPr>
        <p:spPr>
          <a:xfrm>
            <a:off x="2327435" y="3998739"/>
            <a:ext cx="1200970" cy="369332"/>
          </a:xfrm>
          <a:prstGeom prst="rect">
            <a:avLst/>
          </a:prstGeom>
          <a:noFill/>
        </p:spPr>
        <p:txBody>
          <a:bodyPr wrap="none" rtlCol="0">
            <a:spAutoFit/>
          </a:bodyPr>
          <a:lstStyle/>
          <a:p>
            <a:r>
              <a:rPr lang="en-US" b="1" dirty="0">
                <a:solidFill>
                  <a:srgbClr val="092C74"/>
                </a:solidFill>
                <a:effectLst>
                  <a:outerShdw blurRad="38100" dist="38100" dir="2700000" algn="tl">
                    <a:srgbClr val="000000">
                      <a:alpha val="43137"/>
                    </a:srgbClr>
                  </a:outerShdw>
                </a:effectLst>
              </a:rPr>
              <a:t>Nitrogen</a:t>
            </a:r>
          </a:p>
        </p:txBody>
      </p:sp>
      <p:sp>
        <p:nvSpPr>
          <p:cNvPr id="11" name="TextBox 10">
            <a:extLst>
              <a:ext uri="{FF2B5EF4-FFF2-40B4-BE49-F238E27FC236}">
                <a16:creationId xmlns:a16="http://schemas.microsoft.com/office/drawing/2014/main" id="{90605344-6333-600B-6990-471910696F2E}"/>
              </a:ext>
            </a:extLst>
          </p:cNvPr>
          <p:cNvSpPr txBox="1"/>
          <p:nvPr/>
        </p:nvSpPr>
        <p:spPr>
          <a:xfrm>
            <a:off x="4210762" y="3998739"/>
            <a:ext cx="1059906" cy="369332"/>
          </a:xfrm>
          <a:prstGeom prst="rect">
            <a:avLst/>
          </a:prstGeom>
          <a:noFill/>
        </p:spPr>
        <p:txBody>
          <a:bodyPr wrap="none" rtlCol="0">
            <a:spAutoFit/>
          </a:bodyPr>
          <a:lstStyle/>
          <a:p>
            <a:r>
              <a:rPr lang="en-US" b="1" dirty="0">
                <a:solidFill>
                  <a:srgbClr val="092C74"/>
                </a:solidFill>
                <a:effectLst>
                  <a:outerShdw blurRad="38100" dist="38100" dir="2700000" algn="tl">
                    <a:srgbClr val="000000">
                      <a:alpha val="43137"/>
                    </a:srgbClr>
                  </a:outerShdw>
                </a:effectLst>
              </a:rPr>
              <a:t>Defects</a:t>
            </a:r>
          </a:p>
        </p:txBody>
      </p:sp>
      <p:sp>
        <p:nvSpPr>
          <p:cNvPr id="12" name="TextBox 11">
            <a:extLst>
              <a:ext uri="{FF2B5EF4-FFF2-40B4-BE49-F238E27FC236}">
                <a16:creationId xmlns:a16="http://schemas.microsoft.com/office/drawing/2014/main" id="{188A3F43-B54E-6DFF-A0DF-BA7B30F5C0EB}"/>
              </a:ext>
            </a:extLst>
          </p:cNvPr>
          <p:cNvSpPr txBox="1"/>
          <p:nvPr/>
        </p:nvSpPr>
        <p:spPr>
          <a:xfrm>
            <a:off x="5953025" y="4014194"/>
            <a:ext cx="899605" cy="369332"/>
          </a:xfrm>
          <a:prstGeom prst="rect">
            <a:avLst/>
          </a:prstGeom>
          <a:noFill/>
        </p:spPr>
        <p:txBody>
          <a:bodyPr wrap="none" rtlCol="0">
            <a:spAutoFit/>
          </a:bodyPr>
          <a:lstStyle/>
          <a:p>
            <a:r>
              <a:rPr lang="en-US" b="1" dirty="0">
                <a:solidFill>
                  <a:srgbClr val="092C74"/>
                </a:solidFill>
                <a:effectLst>
                  <a:outerShdw blurRad="38100" dist="38100" dir="2700000" algn="tl">
                    <a:srgbClr val="000000">
                      <a:alpha val="43137"/>
                    </a:srgbClr>
                  </a:outerShdw>
                </a:effectLst>
              </a:rPr>
              <a:t>Nickel</a:t>
            </a:r>
          </a:p>
        </p:txBody>
      </p:sp>
      <p:sp>
        <p:nvSpPr>
          <p:cNvPr id="13" name="TextBox 12">
            <a:extLst>
              <a:ext uri="{FF2B5EF4-FFF2-40B4-BE49-F238E27FC236}">
                <a16:creationId xmlns:a16="http://schemas.microsoft.com/office/drawing/2014/main" id="{98A648D6-90ED-B64E-2DAB-DA93EA5250EC}"/>
              </a:ext>
            </a:extLst>
          </p:cNvPr>
          <p:cNvSpPr txBox="1"/>
          <p:nvPr/>
        </p:nvSpPr>
        <p:spPr>
          <a:xfrm>
            <a:off x="7543291" y="3979314"/>
            <a:ext cx="1298753" cy="369332"/>
          </a:xfrm>
          <a:prstGeom prst="rect">
            <a:avLst/>
          </a:prstGeom>
          <a:noFill/>
        </p:spPr>
        <p:txBody>
          <a:bodyPr wrap="none" rtlCol="0">
            <a:spAutoFit/>
          </a:bodyPr>
          <a:lstStyle/>
          <a:p>
            <a:r>
              <a:rPr lang="en-US" b="1" dirty="0">
                <a:solidFill>
                  <a:srgbClr val="092C74"/>
                </a:solidFill>
                <a:effectLst>
                  <a:outerShdw blurRad="38100" dist="38100" dir="2700000" algn="tl">
                    <a:srgbClr val="000000">
                      <a:alpha val="43137"/>
                    </a:srgbClr>
                  </a:outerShdw>
                </a:effectLst>
              </a:rPr>
              <a:t>Radiation</a:t>
            </a:r>
          </a:p>
        </p:txBody>
      </p:sp>
    </p:spTree>
    <p:extLst>
      <p:ext uri="{BB962C8B-B14F-4D97-AF65-F5344CB8AC3E}">
        <p14:creationId xmlns:p14="http://schemas.microsoft.com/office/powerpoint/2010/main" val="1010256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F7B36-556A-422E-B189-880FBF6676A8}"/>
              </a:ext>
            </a:extLst>
          </p:cNvPr>
          <p:cNvSpPr>
            <a:spLocks noGrp="1"/>
          </p:cNvSpPr>
          <p:nvPr>
            <p:ph type="title"/>
          </p:nvPr>
        </p:nvSpPr>
        <p:spPr>
          <a:xfrm>
            <a:off x="530351" y="107119"/>
            <a:ext cx="8088983" cy="857542"/>
          </a:xfrm>
        </p:spPr>
        <p:txBody>
          <a:bodyPr anchor="b">
            <a:normAutofit/>
          </a:bodyPr>
          <a:lstStyle/>
          <a:p>
            <a:r>
              <a:rPr lang="en-US" dirty="0"/>
              <a:t>Pro Vs. Con Lab-Grown</a:t>
            </a:r>
          </a:p>
        </p:txBody>
      </p:sp>
      <p:sp>
        <p:nvSpPr>
          <p:cNvPr id="11" name="Text Placeholder 2">
            <a:extLst>
              <a:ext uri="{FF2B5EF4-FFF2-40B4-BE49-F238E27FC236}">
                <a16:creationId xmlns:a16="http://schemas.microsoft.com/office/drawing/2014/main" id="{F075714A-49DE-B791-6141-76DBB3C914C8}"/>
              </a:ext>
            </a:extLst>
          </p:cNvPr>
          <p:cNvSpPr>
            <a:spLocks noGrp="1"/>
          </p:cNvSpPr>
          <p:nvPr>
            <p:ph type="body" sz="quarter" idx="22"/>
          </p:nvPr>
        </p:nvSpPr>
        <p:spPr>
          <a:xfrm>
            <a:off x="530352" y="1389888"/>
            <a:ext cx="8096622" cy="1523999"/>
          </a:xfrm>
        </p:spPr>
        <p:txBody>
          <a:bodyPr/>
          <a:lstStyle/>
          <a:p>
            <a:pPr marL="0" indent="0">
              <a:buNone/>
            </a:pPr>
            <a:r>
              <a:rPr lang="en-US" dirty="0"/>
              <a:t>PRO:</a:t>
            </a:r>
          </a:p>
          <a:p>
            <a:r>
              <a:rPr lang="en-US" dirty="0"/>
              <a:t>Definitely not a blood diamond</a:t>
            </a:r>
          </a:p>
          <a:p>
            <a:r>
              <a:rPr lang="en-US" dirty="0"/>
              <a:t>More bang for your buck (aka more carats for lower cost) </a:t>
            </a:r>
          </a:p>
          <a:p>
            <a:r>
              <a:rPr lang="en-US" dirty="0"/>
              <a:t>More control over clarity, color</a:t>
            </a:r>
          </a:p>
          <a:p>
            <a:r>
              <a:rPr lang="en-US" dirty="0"/>
              <a:t>Potentially not supporting Russian diamond mines</a:t>
            </a:r>
          </a:p>
        </p:txBody>
      </p:sp>
      <p:sp>
        <p:nvSpPr>
          <p:cNvPr id="10" name="Text Placeholder 3">
            <a:extLst>
              <a:ext uri="{FF2B5EF4-FFF2-40B4-BE49-F238E27FC236}">
                <a16:creationId xmlns:a16="http://schemas.microsoft.com/office/drawing/2014/main" id="{BC6A48A8-244E-1690-F599-AEF525AB013D}"/>
              </a:ext>
            </a:extLst>
          </p:cNvPr>
          <p:cNvSpPr>
            <a:spLocks noGrp="1"/>
          </p:cNvSpPr>
          <p:nvPr>
            <p:ph type="body" sz="quarter" idx="23"/>
          </p:nvPr>
        </p:nvSpPr>
        <p:spPr>
          <a:xfrm>
            <a:off x="530351" y="3058846"/>
            <a:ext cx="8088983" cy="1523999"/>
          </a:xfrm>
        </p:spPr>
        <p:txBody>
          <a:bodyPr/>
          <a:lstStyle/>
          <a:p>
            <a:pPr marL="0" indent="0">
              <a:buNone/>
            </a:pPr>
            <a:r>
              <a:rPr lang="en-US" dirty="0"/>
              <a:t>CON:</a:t>
            </a:r>
          </a:p>
          <a:p>
            <a:r>
              <a:rPr lang="en-US" dirty="0"/>
              <a:t>Hasn’t been around billons of years</a:t>
            </a:r>
          </a:p>
          <a:p>
            <a:r>
              <a:rPr lang="en-US" dirty="0"/>
              <a:t>Your mother will probably have something to say about it</a:t>
            </a:r>
          </a:p>
          <a:p>
            <a:r>
              <a:rPr lang="en-US" dirty="0"/>
              <a:t>Your grandma will think its cubic zirconia</a:t>
            </a:r>
          </a:p>
          <a:p>
            <a:endParaRPr lang="en-US" dirty="0"/>
          </a:p>
        </p:txBody>
      </p:sp>
    </p:spTree>
    <p:extLst>
      <p:ext uri="{BB962C8B-B14F-4D97-AF65-F5344CB8AC3E}">
        <p14:creationId xmlns:p14="http://schemas.microsoft.com/office/powerpoint/2010/main" val="1458624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2B54B-5211-391C-2B2F-268B7747F59A}"/>
              </a:ext>
            </a:extLst>
          </p:cNvPr>
          <p:cNvSpPr>
            <a:spLocks noGrp="1"/>
          </p:cNvSpPr>
          <p:nvPr>
            <p:ph type="title"/>
          </p:nvPr>
        </p:nvSpPr>
        <p:spPr/>
        <p:txBody>
          <a:bodyPr/>
          <a:lstStyle/>
          <a:p>
            <a:r>
              <a:rPr lang="en-US" dirty="0"/>
              <a:t>Pro vs. Con Diamonds in general</a:t>
            </a:r>
          </a:p>
        </p:txBody>
      </p:sp>
      <p:sp>
        <p:nvSpPr>
          <p:cNvPr id="3" name="Text Placeholder 2">
            <a:extLst>
              <a:ext uri="{FF2B5EF4-FFF2-40B4-BE49-F238E27FC236}">
                <a16:creationId xmlns:a16="http://schemas.microsoft.com/office/drawing/2014/main" id="{17F39CFE-23D6-BCDB-5B6E-8F88590CBFED}"/>
              </a:ext>
            </a:extLst>
          </p:cNvPr>
          <p:cNvSpPr>
            <a:spLocks noGrp="1"/>
          </p:cNvSpPr>
          <p:nvPr>
            <p:ph type="body" sz="quarter" idx="22"/>
          </p:nvPr>
        </p:nvSpPr>
        <p:spPr/>
        <p:txBody>
          <a:bodyPr/>
          <a:lstStyle/>
          <a:p>
            <a:pPr marL="0" indent="0">
              <a:buNone/>
            </a:pPr>
            <a:r>
              <a:rPr lang="en-US" dirty="0"/>
              <a:t>Pro:</a:t>
            </a:r>
          </a:p>
          <a:p>
            <a:r>
              <a:rPr lang="en-US" dirty="0"/>
              <a:t>Pretty but hard (you won’t mess it up)!</a:t>
            </a:r>
          </a:p>
          <a:p>
            <a:r>
              <a:rPr lang="en-US" dirty="0"/>
              <a:t>Sparkly</a:t>
            </a:r>
          </a:p>
          <a:p>
            <a:r>
              <a:rPr lang="en-US" dirty="0"/>
              <a:t>Your new best friend</a:t>
            </a:r>
          </a:p>
          <a:p>
            <a:pPr marL="0" indent="0">
              <a:buNone/>
            </a:pPr>
            <a:endParaRPr lang="en-US" dirty="0"/>
          </a:p>
        </p:txBody>
      </p:sp>
      <p:sp>
        <p:nvSpPr>
          <p:cNvPr id="4" name="Text Placeholder 3">
            <a:extLst>
              <a:ext uri="{FF2B5EF4-FFF2-40B4-BE49-F238E27FC236}">
                <a16:creationId xmlns:a16="http://schemas.microsoft.com/office/drawing/2014/main" id="{D60190C0-B1D9-9D52-570B-BAF1529D2EC2}"/>
              </a:ext>
            </a:extLst>
          </p:cNvPr>
          <p:cNvSpPr>
            <a:spLocks noGrp="1"/>
          </p:cNvSpPr>
          <p:nvPr>
            <p:ph type="body" sz="quarter" idx="23"/>
          </p:nvPr>
        </p:nvSpPr>
        <p:spPr/>
        <p:txBody>
          <a:bodyPr/>
          <a:lstStyle/>
          <a:p>
            <a:pPr marL="0" indent="0">
              <a:buNone/>
            </a:pPr>
            <a:r>
              <a:rPr lang="en-US" dirty="0"/>
              <a:t>Con:</a:t>
            </a:r>
          </a:p>
          <a:p>
            <a:r>
              <a:rPr lang="en-US" dirty="0"/>
              <a:t>Expensive</a:t>
            </a:r>
          </a:p>
          <a:p>
            <a:r>
              <a:rPr lang="en-US" dirty="0"/>
              <a:t>Equivalent to commitment</a:t>
            </a:r>
          </a:p>
          <a:p>
            <a:r>
              <a:rPr lang="en-US" dirty="0"/>
              <a:t>Will disappear into a puff of CO</a:t>
            </a:r>
            <a:r>
              <a:rPr lang="en-US" baseline="-25000" dirty="0"/>
              <a:t>2</a:t>
            </a:r>
            <a:r>
              <a:rPr lang="en-US" dirty="0"/>
              <a:t> in a house fire (so not forever.)</a:t>
            </a:r>
          </a:p>
        </p:txBody>
      </p:sp>
    </p:spTree>
    <p:extLst>
      <p:ext uri="{BB962C8B-B14F-4D97-AF65-F5344CB8AC3E}">
        <p14:creationId xmlns:p14="http://schemas.microsoft.com/office/powerpoint/2010/main" val="3176893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2890274-FA53-B0F1-1D78-E5487886A961}"/>
              </a:ext>
            </a:extLst>
          </p:cNvPr>
          <p:cNvSpPr>
            <a:spLocks noGrp="1"/>
          </p:cNvSpPr>
          <p:nvPr>
            <p:ph type="body" sz="quarter" idx="15"/>
          </p:nvPr>
        </p:nvSpPr>
        <p:spPr/>
        <p:txBody>
          <a:bodyPr/>
          <a:lstStyle/>
          <a:p>
            <a:r>
              <a:rPr lang="en-US" sz="1800" dirty="0"/>
              <a:t>So, why diamonds?</a:t>
            </a:r>
          </a:p>
          <a:p>
            <a:endParaRPr lang="en-US" sz="1800" dirty="0"/>
          </a:p>
          <a:p>
            <a:r>
              <a:rPr lang="en-US" sz="1800" dirty="0"/>
              <a:t>Because they’re pretty!</a:t>
            </a:r>
          </a:p>
        </p:txBody>
      </p:sp>
      <p:pic>
        <p:nvPicPr>
          <p:cNvPr id="8" name="Picture 7">
            <a:extLst>
              <a:ext uri="{FF2B5EF4-FFF2-40B4-BE49-F238E27FC236}">
                <a16:creationId xmlns:a16="http://schemas.microsoft.com/office/drawing/2014/main" id="{91E14ECC-7BC2-F4A5-18F3-5443087D4998}"/>
              </a:ext>
            </a:extLst>
          </p:cNvPr>
          <p:cNvPicPr>
            <a:picLocks noChangeAspect="1"/>
          </p:cNvPicPr>
          <p:nvPr/>
        </p:nvPicPr>
        <p:blipFill rotWithShape="1">
          <a:blip r:embed="rId3"/>
          <a:srcRect l="20226" r="18495"/>
          <a:stretch/>
        </p:blipFill>
        <p:spPr>
          <a:xfrm>
            <a:off x="5861539" y="1655474"/>
            <a:ext cx="2001075" cy="1832552"/>
          </a:xfrm>
          <a:prstGeom prst="rect">
            <a:avLst/>
          </a:prstGeom>
        </p:spPr>
      </p:pic>
    </p:spTree>
    <p:extLst>
      <p:ext uri="{BB962C8B-B14F-4D97-AF65-F5344CB8AC3E}">
        <p14:creationId xmlns:p14="http://schemas.microsoft.com/office/powerpoint/2010/main" val="3393897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wipe(left)">
                                      <p:cBhvr>
                                        <p:cTn id="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D27A3-034B-BD61-0911-E1D27061E0A3}"/>
              </a:ext>
            </a:extLst>
          </p:cNvPr>
          <p:cNvSpPr>
            <a:spLocks noGrp="1"/>
          </p:cNvSpPr>
          <p:nvPr>
            <p:ph type="title"/>
          </p:nvPr>
        </p:nvSpPr>
        <p:spPr/>
        <p:txBody>
          <a:bodyPr/>
          <a:lstStyle/>
          <a:p>
            <a:r>
              <a:rPr lang="en-US" dirty="0"/>
              <a:t>Agenda</a:t>
            </a:r>
          </a:p>
        </p:txBody>
      </p:sp>
      <p:sp>
        <p:nvSpPr>
          <p:cNvPr id="3" name="Text Placeholder 2">
            <a:extLst>
              <a:ext uri="{FF2B5EF4-FFF2-40B4-BE49-F238E27FC236}">
                <a16:creationId xmlns:a16="http://schemas.microsoft.com/office/drawing/2014/main" id="{680B59E7-BEF3-3125-DE7D-C0181A5110DA}"/>
              </a:ext>
            </a:extLst>
          </p:cNvPr>
          <p:cNvSpPr>
            <a:spLocks noGrp="1"/>
          </p:cNvSpPr>
          <p:nvPr>
            <p:ph type="body" sz="quarter" idx="16"/>
          </p:nvPr>
        </p:nvSpPr>
        <p:spPr/>
        <p:txBody>
          <a:bodyPr/>
          <a:lstStyle/>
          <a:p>
            <a:r>
              <a:rPr lang="en-US" sz="2400" dirty="0"/>
              <a:t>What is a Diamond?</a:t>
            </a:r>
          </a:p>
          <a:p>
            <a:r>
              <a:rPr lang="en-US" sz="2400" dirty="0"/>
              <a:t>Carbon Allotropes</a:t>
            </a:r>
          </a:p>
          <a:p>
            <a:r>
              <a:rPr lang="en-US" sz="2400" dirty="0"/>
              <a:t>History of Diamonds</a:t>
            </a:r>
          </a:p>
          <a:p>
            <a:pPr lvl="1"/>
            <a:r>
              <a:rPr lang="en-US" sz="2400" dirty="0"/>
              <a:t>Origins</a:t>
            </a:r>
          </a:p>
          <a:p>
            <a:pPr lvl="1"/>
            <a:r>
              <a:rPr lang="en-US" sz="2400" dirty="0"/>
              <a:t>Why do we give Diamond Engagement Rings?</a:t>
            </a:r>
          </a:p>
          <a:p>
            <a:r>
              <a:rPr lang="en-US" sz="2400" dirty="0"/>
              <a:t>Natural vs. Lab-Grown: Are they fake?</a:t>
            </a:r>
          </a:p>
          <a:p>
            <a:r>
              <a:rPr lang="en-US" sz="2400" dirty="0"/>
              <a:t>The 4C’s </a:t>
            </a:r>
            <a:r>
              <a:rPr lang="en-US" sz="1800" dirty="0"/>
              <a:t>(warning: if you’re single this may stress you out)</a:t>
            </a:r>
            <a:endParaRPr lang="en-US" sz="2400" dirty="0"/>
          </a:p>
        </p:txBody>
      </p:sp>
    </p:spTree>
    <p:extLst>
      <p:ext uri="{BB962C8B-B14F-4D97-AF65-F5344CB8AC3E}">
        <p14:creationId xmlns:p14="http://schemas.microsoft.com/office/powerpoint/2010/main" val="3039089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FD204-2A4F-E4A2-B0B6-E1AA7649023E}"/>
              </a:ext>
            </a:extLst>
          </p:cNvPr>
          <p:cNvSpPr>
            <a:spLocks noGrp="1"/>
          </p:cNvSpPr>
          <p:nvPr>
            <p:ph type="title"/>
          </p:nvPr>
        </p:nvSpPr>
        <p:spPr/>
        <p:txBody>
          <a:bodyPr/>
          <a:lstStyle/>
          <a:p>
            <a:r>
              <a:rPr lang="en-US" dirty="0"/>
              <a:t>References</a:t>
            </a:r>
          </a:p>
        </p:txBody>
      </p:sp>
      <p:sp>
        <p:nvSpPr>
          <p:cNvPr id="3" name="Text Placeholder 2">
            <a:extLst>
              <a:ext uri="{FF2B5EF4-FFF2-40B4-BE49-F238E27FC236}">
                <a16:creationId xmlns:a16="http://schemas.microsoft.com/office/drawing/2014/main" id="{D7672B38-8702-E9F9-06B9-FA4CBE2A99A0}"/>
              </a:ext>
            </a:extLst>
          </p:cNvPr>
          <p:cNvSpPr>
            <a:spLocks noGrp="1"/>
          </p:cNvSpPr>
          <p:nvPr>
            <p:ph type="body" sz="quarter" idx="16"/>
          </p:nvPr>
        </p:nvSpPr>
        <p:spPr/>
        <p:txBody>
          <a:bodyPr/>
          <a:lstStyle/>
          <a:p>
            <a:r>
              <a:rPr lang="en-US" dirty="0">
                <a:hlinkClick r:id="rId2"/>
              </a:rPr>
              <a:t>https://msestudent.com/diamond-cubic-unit-cell/</a:t>
            </a:r>
            <a:endParaRPr lang="en-US" dirty="0"/>
          </a:p>
          <a:p>
            <a:r>
              <a:rPr lang="en-US" dirty="0">
                <a:hlinkClick r:id="rId3"/>
              </a:rPr>
              <a:t>https://www.smithsonianmag.com/science-nature/diamonds-unearthed-141629226/</a:t>
            </a:r>
            <a:endParaRPr lang="en-US" dirty="0"/>
          </a:p>
          <a:p>
            <a:r>
              <a:rPr lang="en-US" dirty="0">
                <a:hlinkClick r:id="rId4"/>
              </a:rPr>
              <a:t>https://tukutivojur.maghreb-healthexpo.com/properties-of-allotropes-of-carbon-essay-32189lq.html</a:t>
            </a:r>
            <a:endParaRPr lang="en-US" dirty="0"/>
          </a:p>
          <a:p>
            <a:r>
              <a:rPr lang="en-US" dirty="0">
                <a:hlinkClick r:id="rId5"/>
              </a:rPr>
              <a:t>https://www.npr.org/sections/goatsandsoda/2016/06/29/483695466/botswana-s-economy-needs-more-than-diamonds-to-shine</a:t>
            </a:r>
            <a:endParaRPr lang="en-US" dirty="0"/>
          </a:p>
          <a:p>
            <a:r>
              <a:rPr lang="en-US" dirty="0">
                <a:hlinkClick r:id="rId6"/>
              </a:rPr>
              <a:t>https://www.today.com/style/why-diamonds-story-behind-engagement-rings-you-never-knew-t100949</a:t>
            </a:r>
            <a:endParaRPr lang="en-US" dirty="0"/>
          </a:p>
          <a:p>
            <a:r>
              <a:rPr lang="en-US" dirty="0">
                <a:hlinkClick r:id="rId7"/>
              </a:rPr>
              <a:t>https://www.diamonds.pro/education/clarity/</a:t>
            </a:r>
            <a:endParaRPr lang="en-US" dirty="0"/>
          </a:p>
          <a:p>
            <a:r>
              <a:rPr lang="en-US" dirty="0">
                <a:hlinkClick r:id="rId8"/>
              </a:rPr>
              <a:t>https://www.diamonds.pro/education/carat-weight/</a:t>
            </a:r>
            <a:endParaRPr lang="en-US" dirty="0"/>
          </a:p>
          <a:p>
            <a:r>
              <a:rPr lang="en-US" dirty="0">
                <a:hlinkClick r:id="rId9"/>
              </a:rPr>
              <a:t>https://en.wikipedia.org/wiki/Synthetic_diamond</a:t>
            </a:r>
            <a:endParaRPr lang="en-US" dirty="0"/>
          </a:p>
          <a:p>
            <a:r>
              <a:rPr lang="en-US" dirty="0">
                <a:hlinkClick r:id="rId10"/>
              </a:rPr>
              <a:t>https://www.etsy.com/listing/457202148/ouroboros-snake-ring-in-sterling-silver</a:t>
            </a:r>
            <a:endParaRPr lang="en-US" dirty="0"/>
          </a:p>
          <a:p>
            <a:endParaRPr lang="en-US" dirty="0"/>
          </a:p>
          <a:p>
            <a:endParaRPr lang="en-US" dirty="0"/>
          </a:p>
        </p:txBody>
      </p:sp>
    </p:spTree>
    <p:extLst>
      <p:ext uri="{BB962C8B-B14F-4D97-AF65-F5344CB8AC3E}">
        <p14:creationId xmlns:p14="http://schemas.microsoft.com/office/powerpoint/2010/main" val="13525106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E2F26E92-62EE-3812-2D77-5DF8A7F425EB}"/>
              </a:ext>
            </a:extLst>
          </p:cNvPr>
          <p:cNvSpPr/>
          <p:nvPr/>
        </p:nvSpPr>
        <p:spPr>
          <a:xfrm>
            <a:off x="5218480" y="795284"/>
            <a:ext cx="3346597" cy="3461312"/>
          </a:xfrm>
          <a:prstGeom prst="ellipse">
            <a:avLst/>
          </a:prstGeom>
          <a:solidFill>
            <a:schemeClr val="bg1">
              <a:lumMod val="9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8952B3-6A98-C294-7C9D-88BD4FCE0AEB}"/>
              </a:ext>
            </a:extLst>
          </p:cNvPr>
          <p:cNvSpPr>
            <a:spLocks noGrp="1"/>
          </p:cNvSpPr>
          <p:nvPr>
            <p:ph type="title"/>
          </p:nvPr>
        </p:nvSpPr>
        <p:spPr/>
        <p:txBody>
          <a:bodyPr/>
          <a:lstStyle/>
          <a:p>
            <a:r>
              <a:rPr lang="en-US" dirty="0"/>
              <a:t>What is a Diamond?</a:t>
            </a:r>
          </a:p>
        </p:txBody>
      </p:sp>
      <p:sp>
        <p:nvSpPr>
          <p:cNvPr id="3" name="Text Placeholder 2">
            <a:extLst>
              <a:ext uri="{FF2B5EF4-FFF2-40B4-BE49-F238E27FC236}">
                <a16:creationId xmlns:a16="http://schemas.microsoft.com/office/drawing/2014/main" id="{3C772F0B-7552-EC10-E76A-0A65F6C54ACB}"/>
              </a:ext>
            </a:extLst>
          </p:cNvPr>
          <p:cNvSpPr>
            <a:spLocks noGrp="1"/>
          </p:cNvSpPr>
          <p:nvPr>
            <p:ph type="body" sz="quarter" idx="16"/>
          </p:nvPr>
        </p:nvSpPr>
        <p:spPr>
          <a:xfrm>
            <a:off x="489268" y="1087959"/>
            <a:ext cx="4114921" cy="3948422"/>
          </a:xfrm>
          <a:solidFill>
            <a:schemeClr val="bg1"/>
          </a:solidFill>
        </p:spPr>
        <p:txBody>
          <a:bodyPr/>
          <a:lstStyle/>
          <a:p>
            <a:r>
              <a:rPr lang="en-US" sz="1400" dirty="0"/>
              <a:t>Entirely made of carbon in a “diamond cubic” crystal structure</a:t>
            </a:r>
          </a:p>
          <a:p>
            <a:r>
              <a:rPr lang="en-US" sz="1400" dirty="0"/>
              <a:t>Variety of colors due to impurities, inclusions, radiation exposure</a:t>
            </a:r>
          </a:p>
          <a:p>
            <a:r>
              <a:rPr lang="en-US" sz="1400" dirty="0"/>
              <a:t>Hardest natural material – 10 on Mohs scale</a:t>
            </a:r>
          </a:p>
          <a:p>
            <a:r>
              <a:rPr lang="en-US" sz="1400" dirty="0"/>
              <a:t>Tensile strength is UNKNOWN </a:t>
            </a:r>
          </a:p>
          <a:p>
            <a:r>
              <a:rPr lang="en-US" sz="1400" dirty="0"/>
              <a:t>3.5 g/cm</a:t>
            </a:r>
            <a:r>
              <a:rPr lang="en-US" sz="1400" baseline="30000" dirty="0"/>
              <a:t>3 </a:t>
            </a:r>
            <a:r>
              <a:rPr lang="en-US" sz="1400" dirty="0"/>
              <a:t>density</a:t>
            </a:r>
          </a:p>
          <a:p>
            <a:r>
              <a:rPr lang="en-US" sz="1400" dirty="0"/>
              <a:t>Highest thermal conductivity, sound velocity</a:t>
            </a:r>
          </a:p>
          <a:p>
            <a:r>
              <a:rPr lang="en-US" sz="1400" dirty="0"/>
              <a:t>High electrical resistance and optical dispersion</a:t>
            </a:r>
          </a:p>
          <a:p>
            <a:r>
              <a:rPr lang="en-US" sz="1400" dirty="0"/>
              <a:t>Low adhesion, friction, and coefficient of thermal expansion</a:t>
            </a:r>
          </a:p>
          <a:p>
            <a:r>
              <a:rPr lang="en-US" sz="1400" dirty="0"/>
              <a:t>Highest terrestrial molar volume material</a:t>
            </a:r>
          </a:p>
          <a:p>
            <a:r>
              <a:rPr lang="en-US" sz="1400" dirty="0"/>
              <a:t>Uses: Cutting/polishing, jewelry, diamond windows, diamond speaker domes, heat sinks for microelectronics</a:t>
            </a:r>
          </a:p>
          <a:p>
            <a:endParaRPr lang="en-US" sz="1400" dirty="0"/>
          </a:p>
        </p:txBody>
      </p:sp>
      <p:pic>
        <p:nvPicPr>
          <p:cNvPr id="5" name="Picture 4">
            <a:extLst>
              <a:ext uri="{FF2B5EF4-FFF2-40B4-BE49-F238E27FC236}">
                <a16:creationId xmlns:a16="http://schemas.microsoft.com/office/drawing/2014/main" id="{91674445-8BF7-9EE8-FF80-D1E72DD00BB9}"/>
              </a:ext>
            </a:extLst>
          </p:cNvPr>
          <p:cNvPicPr>
            <a:picLocks noChangeAspect="1"/>
          </p:cNvPicPr>
          <p:nvPr/>
        </p:nvPicPr>
        <p:blipFill rotWithShape="1">
          <a:blip r:embed="rId3"/>
          <a:srcRect l="10113" t="9560" r="9963" b="19592"/>
          <a:stretch/>
        </p:blipFill>
        <p:spPr>
          <a:xfrm>
            <a:off x="6053846" y="1837211"/>
            <a:ext cx="1675866" cy="1485517"/>
          </a:xfrm>
          <a:prstGeom prst="rect">
            <a:avLst/>
          </a:prstGeom>
        </p:spPr>
      </p:pic>
      <p:pic>
        <p:nvPicPr>
          <p:cNvPr id="8" name="Picture 7">
            <a:extLst>
              <a:ext uri="{FF2B5EF4-FFF2-40B4-BE49-F238E27FC236}">
                <a16:creationId xmlns:a16="http://schemas.microsoft.com/office/drawing/2014/main" id="{08B761FA-6FB5-7D33-675B-78CE43D56214}"/>
              </a:ext>
            </a:extLst>
          </p:cNvPr>
          <p:cNvPicPr>
            <a:picLocks noChangeAspect="1"/>
          </p:cNvPicPr>
          <p:nvPr/>
        </p:nvPicPr>
        <p:blipFill>
          <a:blip r:embed="rId4"/>
          <a:stretch>
            <a:fillRect/>
          </a:stretch>
        </p:blipFill>
        <p:spPr>
          <a:xfrm>
            <a:off x="4820120" y="3335880"/>
            <a:ext cx="1410181" cy="1410181"/>
          </a:xfrm>
          <a:prstGeom prst="rect">
            <a:avLst/>
          </a:prstGeom>
        </p:spPr>
      </p:pic>
      <p:pic>
        <p:nvPicPr>
          <p:cNvPr id="9" name="Picture 8">
            <a:extLst>
              <a:ext uri="{FF2B5EF4-FFF2-40B4-BE49-F238E27FC236}">
                <a16:creationId xmlns:a16="http://schemas.microsoft.com/office/drawing/2014/main" id="{F25AAA67-C1D8-1681-682B-85BF621F6A54}"/>
              </a:ext>
            </a:extLst>
          </p:cNvPr>
          <p:cNvPicPr>
            <a:picLocks noChangeAspect="1"/>
          </p:cNvPicPr>
          <p:nvPr/>
        </p:nvPicPr>
        <p:blipFill rotWithShape="1">
          <a:blip r:embed="rId5"/>
          <a:srcRect l="1239" r="7244" b="10116"/>
          <a:stretch/>
        </p:blipFill>
        <p:spPr>
          <a:xfrm>
            <a:off x="4699650" y="306684"/>
            <a:ext cx="2184417" cy="1144225"/>
          </a:xfrm>
          <a:prstGeom prst="rect">
            <a:avLst/>
          </a:prstGeom>
        </p:spPr>
      </p:pic>
      <p:pic>
        <p:nvPicPr>
          <p:cNvPr id="10" name="Picture 9">
            <a:extLst>
              <a:ext uri="{FF2B5EF4-FFF2-40B4-BE49-F238E27FC236}">
                <a16:creationId xmlns:a16="http://schemas.microsoft.com/office/drawing/2014/main" id="{66E9E239-582E-3C37-C772-1E59E30EF40A}"/>
              </a:ext>
            </a:extLst>
          </p:cNvPr>
          <p:cNvPicPr>
            <a:picLocks noChangeAspect="1"/>
          </p:cNvPicPr>
          <p:nvPr/>
        </p:nvPicPr>
        <p:blipFill>
          <a:blip r:embed="rId6"/>
          <a:stretch>
            <a:fillRect/>
          </a:stretch>
        </p:blipFill>
        <p:spPr>
          <a:xfrm>
            <a:off x="7282427" y="432951"/>
            <a:ext cx="1681010" cy="1410181"/>
          </a:xfrm>
          <a:prstGeom prst="rect">
            <a:avLst/>
          </a:prstGeom>
        </p:spPr>
      </p:pic>
      <p:pic>
        <p:nvPicPr>
          <p:cNvPr id="11" name="Picture 10">
            <a:extLst>
              <a:ext uri="{FF2B5EF4-FFF2-40B4-BE49-F238E27FC236}">
                <a16:creationId xmlns:a16="http://schemas.microsoft.com/office/drawing/2014/main" id="{F68A08F9-C7B7-CCE0-5191-42C1A3735D8F}"/>
              </a:ext>
            </a:extLst>
          </p:cNvPr>
          <p:cNvPicPr>
            <a:picLocks noChangeAspect="1"/>
          </p:cNvPicPr>
          <p:nvPr/>
        </p:nvPicPr>
        <p:blipFill rotWithShape="1">
          <a:blip r:embed="rId7"/>
          <a:srcRect l="9825" t="21811" r="12245" b="28007"/>
          <a:stretch/>
        </p:blipFill>
        <p:spPr>
          <a:xfrm>
            <a:off x="6977188" y="3423765"/>
            <a:ext cx="1916977" cy="1234410"/>
          </a:xfrm>
          <a:prstGeom prst="rect">
            <a:avLst/>
          </a:prstGeom>
        </p:spPr>
      </p:pic>
      <p:pic>
        <p:nvPicPr>
          <p:cNvPr id="12" name="Picture 11">
            <a:extLst>
              <a:ext uri="{FF2B5EF4-FFF2-40B4-BE49-F238E27FC236}">
                <a16:creationId xmlns:a16="http://schemas.microsoft.com/office/drawing/2014/main" id="{DB0847DD-892E-FFFB-2ABF-E9368C5E7174}"/>
              </a:ext>
            </a:extLst>
          </p:cNvPr>
          <p:cNvPicPr>
            <a:picLocks noChangeAspect="1"/>
          </p:cNvPicPr>
          <p:nvPr/>
        </p:nvPicPr>
        <p:blipFill rotWithShape="1">
          <a:blip r:embed="rId8"/>
          <a:srcRect l="6429" t="16904" r="5071" b="19961"/>
          <a:stretch/>
        </p:blipFill>
        <p:spPr>
          <a:xfrm>
            <a:off x="4615402" y="1681326"/>
            <a:ext cx="1314670" cy="937889"/>
          </a:xfrm>
          <a:prstGeom prst="rect">
            <a:avLst/>
          </a:prstGeom>
        </p:spPr>
      </p:pic>
    </p:spTree>
    <p:extLst>
      <p:ext uri="{BB962C8B-B14F-4D97-AF65-F5344CB8AC3E}">
        <p14:creationId xmlns:p14="http://schemas.microsoft.com/office/powerpoint/2010/main" val="4111224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nodeType="afterEffect">
                                  <p:stCondLst>
                                    <p:cond delay="0"/>
                                  </p:stCondLst>
                                  <p:childTnLst>
                                    <p:set>
                                      <p:cBhvr>
                                        <p:cTn id="49" dur="1" fill="hold">
                                          <p:stCondLst>
                                            <p:cond delay="0"/>
                                          </p:stCondLst>
                                        </p:cTn>
                                        <p:tgtEl>
                                          <p:spTgt spid="8"/>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nodeType="after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childTnLst>
                          </p:cTn>
                        </p:par>
                        <p:par>
                          <p:cTn id="53" fill="hold">
                            <p:stCondLst>
                              <p:cond delay="0"/>
                            </p:stCondLst>
                            <p:childTnLst>
                              <p:par>
                                <p:cTn id="54" presetID="1" presetClass="entr" presetSubtype="0" fill="hold" nodeType="afterEffect">
                                  <p:stCondLst>
                                    <p:cond delay="0"/>
                                  </p:stCondLst>
                                  <p:childTnLst>
                                    <p:set>
                                      <p:cBhvr>
                                        <p:cTn id="55" dur="1" fill="hold">
                                          <p:stCondLst>
                                            <p:cond delay="0"/>
                                          </p:stCondLst>
                                        </p:cTn>
                                        <p:tgtEl>
                                          <p:spTgt spid="9"/>
                                        </p:tgtEl>
                                        <p:attrNameLst>
                                          <p:attrName>style.visibility</p:attrName>
                                        </p:attrNameLst>
                                      </p:cBhvr>
                                      <p:to>
                                        <p:strVal val="visible"/>
                                      </p:to>
                                    </p:set>
                                  </p:childTnLst>
                                </p:cTn>
                              </p:par>
                            </p:childTnLst>
                          </p:cTn>
                        </p:par>
                        <p:par>
                          <p:cTn id="56" fill="hold">
                            <p:stCondLst>
                              <p:cond delay="0"/>
                            </p:stCondLst>
                            <p:childTnLst>
                              <p:par>
                                <p:cTn id="57" presetID="1" presetClass="entr" presetSubtype="0" fill="hold" nodeType="afterEffect">
                                  <p:stCondLst>
                                    <p:cond delay="0"/>
                                  </p:stCondLst>
                                  <p:childTnLst>
                                    <p:set>
                                      <p:cBhvr>
                                        <p:cTn id="58" dur="1" fill="hold">
                                          <p:stCondLst>
                                            <p:cond delay="0"/>
                                          </p:stCondLst>
                                        </p:cTn>
                                        <p:tgtEl>
                                          <p:spTgt spid="10"/>
                                        </p:tgtEl>
                                        <p:attrNameLst>
                                          <p:attrName>style.visibility</p:attrName>
                                        </p:attrNameLst>
                                      </p:cBhvr>
                                      <p:to>
                                        <p:strVal val="visible"/>
                                      </p:to>
                                    </p:set>
                                  </p:childTnLst>
                                </p:cTn>
                              </p:par>
                            </p:childTnLst>
                          </p:cTn>
                        </p:par>
                        <p:par>
                          <p:cTn id="59" fill="hold">
                            <p:stCondLst>
                              <p:cond delay="0"/>
                            </p:stCondLst>
                            <p:childTnLst>
                              <p:par>
                                <p:cTn id="60" presetID="1" presetClass="entr" presetSubtype="0" fill="hold" nodeType="afterEffect">
                                  <p:stCondLst>
                                    <p:cond delay="0"/>
                                  </p:stCondLst>
                                  <p:childTnLst>
                                    <p:set>
                                      <p:cBhvr>
                                        <p:cTn id="6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C18DD-98D6-AB29-B822-102AFA7AEE13}"/>
              </a:ext>
            </a:extLst>
          </p:cNvPr>
          <p:cNvSpPr>
            <a:spLocks noGrp="1"/>
          </p:cNvSpPr>
          <p:nvPr>
            <p:ph type="title"/>
          </p:nvPr>
        </p:nvSpPr>
        <p:spPr/>
        <p:txBody>
          <a:bodyPr/>
          <a:lstStyle/>
          <a:p>
            <a:r>
              <a:rPr lang="en-US" dirty="0"/>
              <a:t>Comparison of Carbon Allotropes</a:t>
            </a:r>
          </a:p>
        </p:txBody>
      </p:sp>
      <p:pic>
        <p:nvPicPr>
          <p:cNvPr id="4" name="Picture 3">
            <a:extLst>
              <a:ext uri="{FF2B5EF4-FFF2-40B4-BE49-F238E27FC236}">
                <a16:creationId xmlns:a16="http://schemas.microsoft.com/office/drawing/2014/main" id="{E28E62AA-3116-D4F9-297C-456AA9A0617F}"/>
              </a:ext>
            </a:extLst>
          </p:cNvPr>
          <p:cNvPicPr>
            <a:picLocks noChangeAspect="1"/>
          </p:cNvPicPr>
          <p:nvPr/>
        </p:nvPicPr>
        <p:blipFill rotWithShape="1">
          <a:blip r:embed="rId3"/>
          <a:srcRect l="3822" r="64080" b="72063"/>
          <a:stretch/>
        </p:blipFill>
        <p:spPr>
          <a:xfrm>
            <a:off x="533919" y="1115021"/>
            <a:ext cx="1629015" cy="1436914"/>
          </a:xfrm>
          <a:prstGeom prst="rect">
            <a:avLst/>
          </a:prstGeom>
        </p:spPr>
      </p:pic>
      <p:sp>
        <p:nvSpPr>
          <p:cNvPr id="5" name="TextBox 4">
            <a:extLst>
              <a:ext uri="{FF2B5EF4-FFF2-40B4-BE49-F238E27FC236}">
                <a16:creationId xmlns:a16="http://schemas.microsoft.com/office/drawing/2014/main" id="{9F5FFA09-1F60-8239-56A1-2A8739CE5FBD}"/>
              </a:ext>
            </a:extLst>
          </p:cNvPr>
          <p:cNvSpPr txBox="1"/>
          <p:nvPr/>
        </p:nvSpPr>
        <p:spPr>
          <a:xfrm>
            <a:off x="378256" y="2551935"/>
            <a:ext cx="1940340" cy="369332"/>
          </a:xfrm>
          <a:prstGeom prst="rect">
            <a:avLst/>
          </a:prstGeom>
          <a:noFill/>
        </p:spPr>
        <p:txBody>
          <a:bodyPr wrap="square" rtlCol="0">
            <a:spAutoFit/>
          </a:bodyPr>
          <a:lstStyle/>
          <a:p>
            <a:pPr algn="ctr"/>
            <a:r>
              <a:rPr lang="en-US" b="1" dirty="0">
                <a:solidFill>
                  <a:schemeClr val="tx1">
                    <a:lumMod val="50000"/>
                    <a:lumOff val="50000"/>
                  </a:schemeClr>
                </a:solidFill>
                <a:effectLst>
                  <a:outerShdw blurRad="38100" dist="38100" dir="2700000" algn="tl">
                    <a:srgbClr val="000000">
                      <a:alpha val="43137"/>
                    </a:srgbClr>
                  </a:outerShdw>
                </a:effectLst>
              </a:rPr>
              <a:t>Diamond</a:t>
            </a:r>
          </a:p>
        </p:txBody>
      </p:sp>
      <p:pic>
        <p:nvPicPr>
          <p:cNvPr id="6" name="Picture 5">
            <a:extLst>
              <a:ext uri="{FF2B5EF4-FFF2-40B4-BE49-F238E27FC236}">
                <a16:creationId xmlns:a16="http://schemas.microsoft.com/office/drawing/2014/main" id="{919D47DE-596D-400D-353D-95B516B4832B}"/>
              </a:ext>
            </a:extLst>
          </p:cNvPr>
          <p:cNvPicPr>
            <a:picLocks noChangeAspect="1"/>
          </p:cNvPicPr>
          <p:nvPr/>
        </p:nvPicPr>
        <p:blipFill rotWithShape="1">
          <a:blip r:embed="rId3"/>
          <a:srcRect l="36828" t="1694" r="31074" b="70369"/>
          <a:stretch/>
        </p:blipFill>
        <p:spPr>
          <a:xfrm>
            <a:off x="2162934" y="1134836"/>
            <a:ext cx="1629015" cy="1436914"/>
          </a:xfrm>
          <a:prstGeom prst="rect">
            <a:avLst/>
          </a:prstGeom>
        </p:spPr>
      </p:pic>
      <p:sp>
        <p:nvSpPr>
          <p:cNvPr id="7" name="TextBox 6">
            <a:extLst>
              <a:ext uri="{FF2B5EF4-FFF2-40B4-BE49-F238E27FC236}">
                <a16:creationId xmlns:a16="http://schemas.microsoft.com/office/drawing/2014/main" id="{31F59FCD-87DB-42A5-EC4A-4D1B63BD3C80}"/>
              </a:ext>
            </a:extLst>
          </p:cNvPr>
          <p:cNvSpPr txBox="1"/>
          <p:nvPr/>
        </p:nvSpPr>
        <p:spPr>
          <a:xfrm>
            <a:off x="2007271" y="2547529"/>
            <a:ext cx="1940340" cy="369332"/>
          </a:xfrm>
          <a:prstGeom prst="rect">
            <a:avLst/>
          </a:prstGeom>
          <a:noFill/>
        </p:spPr>
        <p:txBody>
          <a:bodyPr wrap="square" rtlCol="0">
            <a:spAutoFit/>
          </a:bodyPr>
          <a:lstStyle/>
          <a:p>
            <a:pPr algn="ctr"/>
            <a:r>
              <a:rPr lang="en-US" b="1" dirty="0">
                <a:solidFill>
                  <a:schemeClr val="tx1">
                    <a:lumMod val="50000"/>
                    <a:lumOff val="50000"/>
                  </a:schemeClr>
                </a:solidFill>
                <a:effectLst>
                  <a:outerShdw blurRad="38100" dist="38100" dir="2700000" algn="tl">
                    <a:srgbClr val="000000">
                      <a:alpha val="43137"/>
                    </a:srgbClr>
                  </a:outerShdw>
                </a:effectLst>
              </a:rPr>
              <a:t>Graphite</a:t>
            </a:r>
          </a:p>
        </p:txBody>
      </p:sp>
      <p:pic>
        <p:nvPicPr>
          <p:cNvPr id="8" name="Picture 7">
            <a:extLst>
              <a:ext uri="{FF2B5EF4-FFF2-40B4-BE49-F238E27FC236}">
                <a16:creationId xmlns:a16="http://schemas.microsoft.com/office/drawing/2014/main" id="{EAAEC414-3E31-0C6E-4945-7D2714CB327A}"/>
              </a:ext>
            </a:extLst>
          </p:cNvPr>
          <p:cNvPicPr>
            <a:picLocks noChangeAspect="1"/>
          </p:cNvPicPr>
          <p:nvPr/>
        </p:nvPicPr>
        <p:blipFill rotWithShape="1">
          <a:blip r:embed="rId3"/>
          <a:srcRect l="69116" t="1587" r="-1214" b="70476"/>
          <a:stretch/>
        </p:blipFill>
        <p:spPr>
          <a:xfrm>
            <a:off x="3791948" y="1082464"/>
            <a:ext cx="1629015" cy="1436914"/>
          </a:xfrm>
          <a:prstGeom prst="rect">
            <a:avLst/>
          </a:prstGeom>
        </p:spPr>
      </p:pic>
      <p:sp>
        <p:nvSpPr>
          <p:cNvPr id="9" name="TextBox 8">
            <a:extLst>
              <a:ext uri="{FF2B5EF4-FFF2-40B4-BE49-F238E27FC236}">
                <a16:creationId xmlns:a16="http://schemas.microsoft.com/office/drawing/2014/main" id="{4116C1AD-2C14-43AD-CA30-93AC4E0F6F77}"/>
              </a:ext>
            </a:extLst>
          </p:cNvPr>
          <p:cNvSpPr txBox="1"/>
          <p:nvPr/>
        </p:nvSpPr>
        <p:spPr>
          <a:xfrm>
            <a:off x="3636286" y="2445936"/>
            <a:ext cx="1940340" cy="646331"/>
          </a:xfrm>
          <a:prstGeom prst="rect">
            <a:avLst/>
          </a:prstGeom>
          <a:noFill/>
        </p:spPr>
        <p:txBody>
          <a:bodyPr wrap="square" rtlCol="0">
            <a:spAutoFit/>
          </a:bodyPr>
          <a:lstStyle/>
          <a:p>
            <a:pPr algn="ctr"/>
            <a:r>
              <a:rPr lang="en-US" b="1" dirty="0">
                <a:solidFill>
                  <a:schemeClr val="tx1">
                    <a:lumMod val="50000"/>
                    <a:lumOff val="50000"/>
                  </a:schemeClr>
                </a:solidFill>
                <a:effectLst>
                  <a:outerShdw blurRad="38100" dist="38100" dir="2700000" algn="tl">
                    <a:srgbClr val="000000">
                      <a:alpha val="43137"/>
                    </a:srgbClr>
                  </a:outerShdw>
                </a:effectLst>
              </a:rPr>
              <a:t>Fullerene (Bucky Ball)</a:t>
            </a:r>
          </a:p>
        </p:txBody>
      </p:sp>
      <p:pic>
        <p:nvPicPr>
          <p:cNvPr id="10" name="Picture 9">
            <a:extLst>
              <a:ext uri="{FF2B5EF4-FFF2-40B4-BE49-F238E27FC236}">
                <a16:creationId xmlns:a16="http://schemas.microsoft.com/office/drawing/2014/main" id="{4FF8B3B4-5224-7FBC-ED1C-284A64CE8B99}"/>
              </a:ext>
            </a:extLst>
          </p:cNvPr>
          <p:cNvPicPr>
            <a:picLocks noChangeAspect="1"/>
          </p:cNvPicPr>
          <p:nvPr/>
        </p:nvPicPr>
        <p:blipFill rotWithShape="1">
          <a:blip r:embed="rId3"/>
          <a:srcRect l="7763" t="37165" r="60139" b="34898"/>
          <a:stretch/>
        </p:blipFill>
        <p:spPr>
          <a:xfrm>
            <a:off x="5420963" y="1127569"/>
            <a:ext cx="1629015" cy="1436914"/>
          </a:xfrm>
          <a:prstGeom prst="rect">
            <a:avLst/>
          </a:prstGeom>
        </p:spPr>
      </p:pic>
      <p:sp>
        <p:nvSpPr>
          <p:cNvPr id="11" name="TextBox 10">
            <a:extLst>
              <a:ext uri="{FF2B5EF4-FFF2-40B4-BE49-F238E27FC236}">
                <a16:creationId xmlns:a16="http://schemas.microsoft.com/office/drawing/2014/main" id="{23A45B09-B901-3F38-5B87-C66686067E64}"/>
              </a:ext>
            </a:extLst>
          </p:cNvPr>
          <p:cNvSpPr txBox="1"/>
          <p:nvPr/>
        </p:nvSpPr>
        <p:spPr>
          <a:xfrm>
            <a:off x="5265301" y="2477793"/>
            <a:ext cx="1940340" cy="646331"/>
          </a:xfrm>
          <a:prstGeom prst="rect">
            <a:avLst/>
          </a:prstGeom>
          <a:noFill/>
        </p:spPr>
        <p:txBody>
          <a:bodyPr wrap="square" rtlCol="0">
            <a:spAutoFit/>
          </a:bodyPr>
          <a:lstStyle/>
          <a:p>
            <a:pPr algn="ctr"/>
            <a:r>
              <a:rPr lang="en-US" b="1" dirty="0">
                <a:solidFill>
                  <a:schemeClr val="tx1">
                    <a:lumMod val="50000"/>
                    <a:lumOff val="50000"/>
                  </a:schemeClr>
                </a:solidFill>
                <a:effectLst>
                  <a:outerShdw blurRad="38100" dist="38100" dir="2700000" algn="tl">
                    <a:srgbClr val="000000">
                      <a:alpha val="43137"/>
                    </a:srgbClr>
                  </a:outerShdw>
                </a:effectLst>
              </a:rPr>
              <a:t>Amorphous Carbon</a:t>
            </a:r>
          </a:p>
        </p:txBody>
      </p:sp>
      <p:pic>
        <p:nvPicPr>
          <p:cNvPr id="13" name="Picture 12">
            <a:extLst>
              <a:ext uri="{FF2B5EF4-FFF2-40B4-BE49-F238E27FC236}">
                <a16:creationId xmlns:a16="http://schemas.microsoft.com/office/drawing/2014/main" id="{D243F654-848D-A706-2649-DC682FE5F57F}"/>
              </a:ext>
            </a:extLst>
          </p:cNvPr>
          <p:cNvPicPr>
            <a:picLocks noChangeAspect="1"/>
          </p:cNvPicPr>
          <p:nvPr/>
        </p:nvPicPr>
        <p:blipFill rotWithShape="1">
          <a:blip r:embed="rId3"/>
          <a:srcRect l="50000" t="38394" r="8667" b="35612"/>
          <a:stretch/>
        </p:blipFill>
        <p:spPr>
          <a:xfrm>
            <a:off x="6981066" y="1084470"/>
            <a:ext cx="2097741" cy="1337021"/>
          </a:xfrm>
          <a:prstGeom prst="rect">
            <a:avLst/>
          </a:prstGeom>
        </p:spPr>
      </p:pic>
      <p:sp>
        <p:nvSpPr>
          <p:cNvPr id="14" name="TextBox 13">
            <a:extLst>
              <a:ext uri="{FF2B5EF4-FFF2-40B4-BE49-F238E27FC236}">
                <a16:creationId xmlns:a16="http://schemas.microsoft.com/office/drawing/2014/main" id="{EC5053E2-CF88-2686-0933-D40E8D021232}"/>
              </a:ext>
            </a:extLst>
          </p:cNvPr>
          <p:cNvSpPr txBox="1"/>
          <p:nvPr/>
        </p:nvSpPr>
        <p:spPr>
          <a:xfrm>
            <a:off x="6981066" y="2464590"/>
            <a:ext cx="1940340" cy="646331"/>
          </a:xfrm>
          <a:prstGeom prst="rect">
            <a:avLst/>
          </a:prstGeom>
          <a:noFill/>
        </p:spPr>
        <p:txBody>
          <a:bodyPr wrap="square" rtlCol="0">
            <a:spAutoFit/>
          </a:bodyPr>
          <a:lstStyle/>
          <a:p>
            <a:pPr algn="ctr"/>
            <a:r>
              <a:rPr lang="en-US" b="1" dirty="0">
                <a:solidFill>
                  <a:schemeClr val="tx1">
                    <a:lumMod val="50000"/>
                    <a:lumOff val="50000"/>
                  </a:schemeClr>
                </a:solidFill>
                <a:effectLst>
                  <a:outerShdw blurRad="38100" dist="38100" dir="2700000" algn="tl">
                    <a:srgbClr val="000000">
                      <a:alpha val="43137"/>
                    </a:srgbClr>
                  </a:outerShdw>
                </a:effectLst>
              </a:rPr>
              <a:t>Carbon nanotubes</a:t>
            </a:r>
          </a:p>
        </p:txBody>
      </p:sp>
      <p:pic>
        <p:nvPicPr>
          <p:cNvPr id="16" name="Picture 15">
            <a:extLst>
              <a:ext uri="{FF2B5EF4-FFF2-40B4-BE49-F238E27FC236}">
                <a16:creationId xmlns:a16="http://schemas.microsoft.com/office/drawing/2014/main" id="{9DBB3888-412A-C14A-7154-54EB3C58EF99}"/>
              </a:ext>
            </a:extLst>
          </p:cNvPr>
          <p:cNvPicPr>
            <a:picLocks noChangeAspect="1"/>
          </p:cNvPicPr>
          <p:nvPr/>
        </p:nvPicPr>
        <p:blipFill rotWithShape="1">
          <a:blip r:embed="rId3"/>
          <a:srcRect l="2533" t="73949" r="57419" b="7682"/>
          <a:stretch/>
        </p:blipFill>
        <p:spPr>
          <a:xfrm>
            <a:off x="378256" y="3124124"/>
            <a:ext cx="2032548" cy="944755"/>
          </a:xfrm>
          <a:prstGeom prst="rect">
            <a:avLst/>
          </a:prstGeom>
        </p:spPr>
      </p:pic>
      <p:sp>
        <p:nvSpPr>
          <p:cNvPr id="17" name="TextBox 16">
            <a:extLst>
              <a:ext uri="{FF2B5EF4-FFF2-40B4-BE49-F238E27FC236}">
                <a16:creationId xmlns:a16="http://schemas.microsoft.com/office/drawing/2014/main" id="{EC95C537-97BA-2C37-40D8-E6A2619B49A4}"/>
              </a:ext>
            </a:extLst>
          </p:cNvPr>
          <p:cNvSpPr txBox="1"/>
          <p:nvPr/>
        </p:nvSpPr>
        <p:spPr>
          <a:xfrm>
            <a:off x="378256" y="4108508"/>
            <a:ext cx="1940340" cy="369332"/>
          </a:xfrm>
          <a:prstGeom prst="rect">
            <a:avLst/>
          </a:prstGeom>
          <a:noFill/>
        </p:spPr>
        <p:txBody>
          <a:bodyPr wrap="square" rtlCol="0">
            <a:spAutoFit/>
          </a:bodyPr>
          <a:lstStyle/>
          <a:p>
            <a:pPr algn="ctr"/>
            <a:r>
              <a:rPr lang="en-US" b="1" dirty="0">
                <a:solidFill>
                  <a:schemeClr val="tx1">
                    <a:lumMod val="50000"/>
                    <a:lumOff val="50000"/>
                  </a:schemeClr>
                </a:solidFill>
                <a:effectLst>
                  <a:outerShdw blurRad="38100" dist="38100" dir="2700000" algn="tl">
                    <a:srgbClr val="000000">
                      <a:alpha val="43137"/>
                    </a:srgbClr>
                  </a:outerShdw>
                </a:effectLst>
              </a:rPr>
              <a:t>Graphene</a:t>
            </a:r>
          </a:p>
        </p:txBody>
      </p:sp>
      <p:sp>
        <p:nvSpPr>
          <p:cNvPr id="18" name="TextBox 17">
            <a:extLst>
              <a:ext uri="{FF2B5EF4-FFF2-40B4-BE49-F238E27FC236}">
                <a16:creationId xmlns:a16="http://schemas.microsoft.com/office/drawing/2014/main" id="{050E0D9A-225B-E016-6E24-E9332E3C8DA6}"/>
              </a:ext>
            </a:extLst>
          </p:cNvPr>
          <p:cNvSpPr txBox="1"/>
          <p:nvPr/>
        </p:nvSpPr>
        <p:spPr>
          <a:xfrm>
            <a:off x="2474017" y="3053216"/>
            <a:ext cx="6447389" cy="2031325"/>
          </a:xfrm>
          <a:prstGeom prst="rect">
            <a:avLst/>
          </a:prstGeom>
          <a:noFill/>
          <a:ln w="19050">
            <a:solidFill>
              <a:schemeClr val="bg1">
                <a:lumMod val="50000"/>
              </a:schemeClr>
            </a:solidFill>
          </a:ln>
        </p:spPr>
        <p:txBody>
          <a:bodyPr wrap="square" rtlCol="0">
            <a:spAutoFit/>
          </a:bodyPr>
          <a:lstStyle/>
          <a:p>
            <a:r>
              <a:rPr lang="en-US" b="1" dirty="0">
                <a:solidFill>
                  <a:srgbClr val="092C74"/>
                </a:solidFill>
              </a:rPr>
              <a:t>Fun Facts:</a:t>
            </a:r>
          </a:p>
          <a:p>
            <a:pPr marL="285750" indent="-285750">
              <a:buFont typeface="Arial" panose="020B0604020202020204" pitchFamily="34" charset="0"/>
              <a:buChar char="•"/>
            </a:pPr>
            <a:r>
              <a:rPr lang="en-US" dirty="0">
                <a:solidFill>
                  <a:srgbClr val="092C74"/>
                </a:solidFill>
              </a:rPr>
              <a:t>Diamond tetrahedra is strong, structurally</a:t>
            </a:r>
          </a:p>
          <a:p>
            <a:pPr marL="285750" indent="-285750">
              <a:buFont typeface="Arial" panose="020B0604020202020204" pitchFamily="34" charset="0"/>
              <a:buChar char="•"/>
            </a:pPr>
            <a:r>
              <a:rPr lang="en-US" dirty="0">
                <a:solidFill>
                  <a:srgbClr val="092C74"/>
                </a:solidFill>
              </a:rPr>
              <a:t>Diamonds have most # of atoms per unit volume of all substances – makes it hard.</a:t>
            </a:r>
          </a:p>
          <a:p>
            <a:pPr marL="285750" indent="-285750">
              <a:buFont typeface="Arial" panose="020B0604020202020204" pitchFamily="34" charset="0"/>
              <a:buChar char="•"/>
            </a:pPr>
            <a:r>
              <a:rPr lang="en-US" dirty="0">
                <a:solidFill>
                  <a:srgbClr val="092C74"/>
                </a:solidFill>
              </a:rPr>
              <a:t>Bonds between nearest neighbors (in hexagonal plane) in graphite are stronger than individual bonds in diamond. Makes diamonds MORE flammable than graphite.</a:t>
            </a:r>
          </a:p>
        </p:txBody>
      </p:sp>
      <p:pic>
        <p:nvPicPr>
          <p:cNvPr id="19" name="Picture 18">
            <a:extLst>
              <a:ext uri="{FF2B5EF4-FFF2-40B4-BE49-F238E27FC236}">
                <a16:creationId xmlns:a16="http://schemas.microsoft.com/office/drawing/2014/main" id="{28CA31AA-4FFF-3ABE-18F3-28D2B45FDEE2}"/>
              </a:ext>
            </a:extLst>
          </p:cNvPr>
          <p:cNvPicPr>
            <a:picLocks noChangeAspect="1"/>
          </p:cNvPicPr>
          <p:nvPr/>
        </p:nvPicPr>
        <p:blipFill>
          <a:blip r:embed="rId4"/>
          <a:stretch>
            <a:fillRect/>
          </a:stretch>
        </p:blipFill>
        <p:spPr>
          <a:xfrm>
            <a:off x="7459326" y="1244187"/>
            <a:ext cx="1051627" cy="1217161"/>
          </a:xfrm>
          <a:prstGeom prst="rect">
            <a:avLst/>
          </a:prstGeom>
        </p:spPr>
      </p:pic>
      <p:pic>
        <p:nvPicPr>
          <p:cNvPr id="1026" name="Picture 2">
            <a:extLst>
              <a:ext uri="{FF2B5EF4-FFF2-40B4-BE49-F238E27FC236}">
                <a16:creationId xmlns:a16="http://schemas.microsoft.com/office/drawing/2014/main" id="{45F70D47-88F1-5672-0C40-54C616C06C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9272" y="1244187"/>
            <a:ext cx="1143240" cy="11150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22290591-0F91-C84B-D491-FE1679A0B8D8}"/>
              </a:ext>
            </a:extLst>
          </p:cNvPr>
          <p:cNvPicPr>
            <a:picLocks noChangeAspect="1"/>
          </p:cNvPicPr>
          <p:nvPr/>
        </p:nvPicPr>
        <p:blipFill>
          <a:blip r:embed="rId6"/>
          <a:stretch>
            <a:fillRect/>
          </a:stretch>
        </p:blipFill>
        <p:spPr>
          <a:xfrm>
            <a:off x="4011798" y="1403169"/>
            <a:ext cx="1159786" cy="869840"/>
          </a:xfrm>
          <a:prstGeom prst="rect">
            <a:avLst/>
          </a:prstGeom>
        </p:spPr>
      </p:pic>
      <p:pic>
        <p:nvPicPr>
          <p:cNvPr id="1028" name="Picture 4">
            <a:extLst>
              <a:ext uri="{FF2B5EF4-FFF2-40B4-BE49-F238E27FC236}">
                <a16:creationId xmlns:a16="http://schemas.microsoft.com/office/drawing/2014/main" id="{ED674825-4E74-1EC9-2B3D-EF02F485E4F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198" r="7540"/>
          <a:stretch/>
        </p:blipFill>
        <p:spPr bwMode="auto">
          <a:xfrm>
            <a:off x="2474016" y="1333320"/>
            <a:ext cx="1162269" cy="104403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B14D9A11-D936-0507-67CA-0ACBCC888A43}"/>
              </a:ext>
            </a:extLst>
          </p:cNvPr>
          <p:cNvPicPr>
            <a:picLocks noChangeAspect="1"/>
          </p:cNvPicPr>
          <p:nvPr/>
        </p:nvPicPr>
        <p:blipFill rotWithShape="1">
          <a:blip r:embed="rId8"/>
          <a:srcRect l="9288" t="5217" r="13602"/>
          <a:stretch/>
        </p:blipFill>
        <p:spPr>
          <a:xfrm>
            <a:off x="905083" y="1346582"/>
            <a:ext cx="838568" cy="1030772"/>
          </a:xfrm>
          <a:prstGeom prst="rect">
            <a:avLst/>
          </a:prstGeom>
        </p:spPr>
      </p:pic>
      <p:pic>
        <p:nvPicPr>
          <p:cNvPr id="22" name="Picture 21">
            <a:extLst>
              <a:ext uri="{FF2B5EF4-FFF2-40B4-BE49-F238E27FC236}">
                <a16:creationId xmlns:a16="http://schemas.microsoft.com/office/drawing/2014/main" id="{8EB2EFA7-8467-B854-E301-0D385B05800C}"/>
              </a:ext>
            </a:extLst>
          </p:cNvPr>
          <p:cNvPicPr>
            <a:picLocks noChangeAspect="1"/>
          </p:cNvPicPr>
          <p:nvPr/>
        </p:nvPicPr>
        <p:blipFill rotWithShape="1">
          <a:blip r:embed="rId9"/>
          <a:srcRect l="5926" t="-135" r="11808" b="2367"/>
          <a:stretch/>
        </p:blipFill>
        <p:spPr>
          <a:xfrm>
            <a:off x="913913" y="3052186"/>
            <a:ext cx="917187" cy="1010068"/>
          </a:xfrm>
          <a:prstGeom prst="rect">
            <a:avLst/>
          </a:prstGeom>
        </p:spPr>
      </p:pic>
      <p:sp>
        <p:nvSpPr>
          <p:cNvPr id="23" name="TextBox 22">
            <a:extLst>
              <a:ext uri="{FF2B5EF4-FFF2-40B4-BE49-F238E27FC236}">
                <a16:creationId xmlns:a16="http://schemas.microsoft.com/office/drawing/2014/main" id="{8E4431EF-E628-8D9D-F3B1-A724B13AF4D0}"/>
              </a:ext>
            </a:extLst>
          </p:cNvPr>
          <p:cNvSpPr txBox="1"/>
          <p:nvPr/>
        </p:nvSpPr>
        <p:spPr>
          <a:xfrm>
            <a:off x="667610" y="1671844"/>
            <a:ext cx="1332104" cy="523220"/>
          </a:xfrm>
          <a:prstGeom prst="rect">
            <a:avLst/>
          </a:prstGeom>
          <a:solidFill>
            <a:schemeClr val="bg1"/>
          </a:solidFill>
          <a:effectLst>
            <a:softEdge rad="63500"/>
          </a:effectLst>
        </p:spPr>
        <p:txBody>
          <a:bodyPr wrap="square" rtlCol="0">
            <a:spAutoFit/>
          </a:bodyPr>
          <a:lstStyle/>
          <a:p>
            <a:pPr algn="ctr"/>
            <a:r>
              <a:rPr lang="en-US" sz="1400" dirty="0"/>
              <a:t>$40,000-$400,000/g</a:t>
            </a:r>
          </a:p>
        </p:txBody>
      </p:sp>
      <p:sp>
        <p:nvSpPr>
          <p:cNvPr id="24" name="TextBox 23">
            <a:extLst>
              <a:ext uri="{FF2B5EF4-FFF2-40B4-BE49-F238E27FC236}">
                <a16:creationId xmlns:a16="http://schemas.microsoft.com/office/drawing/2014/main" id="{2959B133-4C0F-AB95-7E15-3F025CEE40CA}"/>
              </a:ext>
            </a:extLst>
          </p:cNvPr>
          <p:cNvSpPr txBox="1"/>
          <p:nvPr/>
        </p:nvSpPr>
        <p:spPr>
          <a:xfrm>
            <a:off x="2389098" y="1698878"/>
            <a:ext cx="1332104" cy="307777"/>
          </a:xfrm>
          <a:prstGeom prst="rect">
            <a:avLst/>
          </a:prstGeom>
          <a:solidFill>
            <a:schemeClr val="bg1"/>
          </a:solidFill>
          <a:effectLst>
            <a:softEdge rad="63500"/>
          </a:effectLst>
        </p:spPr>
        <p:txBody>
          <a:bodyPr wrap="square" rtlCol="0">
            <a:spAutoFit/>
          </a:bodyPr>
          <a:lstStyle/>
          <a:p>
            <a:pPr algn="ctr"/>
            <a:r>
              <a:rPr lang="en-US" sz="1400" dirty="0"/>
              <a:t>$0.30/g</a:t>
            </a:r>
          </a:p>
        </p:txBody>
      </p:sp>
      <p:sp>
        <p:nvSpPr>
          <p:cNvPr id="25" name="TextBox 24">
            <a:extLst>
              <a:ext uri="{FF2B5EF4-FFF2-40B4-BE49-F238E27FC236}">
                <a16:creationId xmlns:a16="http://schemas.microsoft.com/office/drawing/2014/main" id="{47F9039F-C094-74DD-D789-BE43650D24A0}"/>
              </a:ext>
            </a:extLst>
          </p:cNvPr>
          <p:cNvSpPr txBox="1"/>
          <p:nvPr/>
        </p:nvSpPr>
        <p:spPr>
          <a:xfrm>
            <a:off x="3925639" y="1647032"/>
            <a:ext cx="1332104" cy="307777"/>
          </a:xfrm>
          <a:prstGeom prst="rect">
            <a:avLst/>
          </a:prstGeom>
          <a:solidFill>
            <a:schemeClr val="bg1"/>
          </a:solidFill>
          <a:effectLst>
            <a:softEdge rad="63500"/>
          </a:effectLst>
        </p:spPr>
        <p:txBody>
          <a:bodyPr wrap="square" rtlCol="0">
            <a:spAutoFit/>
          </a:bodyPr>
          <a:lstStyle/>
          <a:p>
            <a:pPr algn="ctr"/>
            <a:r>
              <a:rPr lang="en-US" sz="1400" dirty="0"/>
              <a:t>$150 million/g</a:t>
            </a:r>
          </a:p>
        </p:txBody>
      </p:sp>
      <p:sp>
        <p:nvSpPr>
          <p:cNvPr id="26" name="TextBox 25">
            <a:extLst>
              <a:ext uri="{FF2B5EF4-FFF2-40B4-BE49-F238E27FC236}">
                <a16:creationId xmlns:a16="http://schemas.microsoft.com/office/drawing/2014/main" id="{327FF5D5-AEF3-4358-A232-3F2D3D92E4A8}"/>
              </a:ext>
            </a:extLst>
          </p:cNvPr>
          <p:cNvSpPr txBox="1"/>
          <p:nvPr/>
        </p:nvSpPr>
        <p:spPr>
          <a:xfrm>
            <a:off x="5563155" y="1574841"/>
            <a:ext cx="1332104" cy="523220"/>
          </a:xfrm>
          <a:prstGeom prst="rect">
            <a:avLst/>
          </a:prstGeom>
          <a:solidFill>
            <a:schemeClr val="bg1"/>
          </a:solidFill>
          <a:effectLst>
            <a:softEdge rad="63500"/>
          </a:effectLst>
        </p:spPr>
        <p:txBody>
          <a:bodyPr wrap="square" rtlCol="0">
            <a:spAutoFit/>
          </a:bodyPr>
          <a:lstStyle/>
          <a:p>
            <a:pPr algn="ctr"/>
            <a:r>
              <a:rPr lang="en-US" sz="1400" dirty="0"/>
              <a:t>$0.000016-$0.00012/g</a:t>
            </a:r>
          </a:p>
        </p:txBody>
      </p:sp>
      <p:sp>
        <p:nvSpPr>
          <p:cNvPr id="28" name="TextBox 27">
            <a:extLst>
              <a:ext uri="{FF2B5EF4-FFF2-40B4-BE49-F238E27FC236}">
                <a16:creationId xmlns:a16="http://schemas.microsoft.com/office/drawing/2014/main" id="{173B34A9-7B3F-9156-16E6-C0A3A45571FE}"/>
              </a:ext>
            </a:extLst>
          </p:cNvPr>
          <p:cNvSpPr txBox="1"/>
          <p:nvPr/>
        </p:nvSpPr>
        <p:spPr>
          <a:xfrm>
            <a:off x="7363884" y="1584416"/>
            <a:ext cx="1332104" cy="307777"/>
          </a:xfrm>
          <a:prstGeom prst="rect">
            <a:avLst/>
          </a:prstGeom>
          <a:solidFill>
            <a:schemeClr val="bg1"/>
          </a:solidFill>
          <a:effectLst>
            <a:softEdge rad="63500"/>
          </a:effectLst>
        </p:spPr>
        <p:txBody>
          <a:bodyPr wrap="square" rtlCol="0">
            <a:spAutoFit/>
          </a:bodyPr>
          <a:lstStyle/>
          <a:p>
            <a:pPr algn="ctr"/>
            <a:r>
              <a:rPr lang="en-US" sz="1400" dirty="0"/>
              <a:t>$2/g</a:t>
            </a:r>
          </a:p>
        </p:txBody>
      </p:sp>
      <p:sp>
        <p:nvSpPr>
          <p:cNvPr id="30" name="TextBox 29">
            <a:extLst>
              <a:ext uri="{FF2B5EF4-FFF2-40B4-BE49-F238E27FC236}">
                <a16:creationId xmlns:a16="http://schemas.microsoft.com/office/drawing/2014/main" id="{59227F2F-E038-0E96-D3A4-DEDE7427883C}"/>
              </a:ext>
            </a:extLst>
          </p:cNvPr>
          <p:cNvSpPr txBox="1"/>
          <p:nvPr/>
        </p:nvSpPr>
        <p:spPr>
          <a:xfrm>
            <a:off x="728478" y="3442612"/>
            <a:ext cx="1332104" cy="307777"/>
          </a:xfrm>
          <a:prstGeom prst="rect">
            <a:avLst/>
          </a:prstGeom>
          <a:solidFill>
            <a:schemeClr val="bg1"/>
          </a:solidFill>
          <a:effectLst>
            <a:softEdge rad="63500"/>
          </a:effectLst>
        </p:spPr>
        <p:txBody>
          <a:bodyPr wrap="square" rtlCol="0">
            <a:spAutoFit/>
          </a:bodyPr>
          <a:lstStyle/>
          <a:p>
            <a:pPr algn="ctr"/>
            <a:r>
              <a:rPr lang="en-US" sz="1400" dirty="0"/>
              <a:t>$100/g</a:t>
            </a:r>
          </a:p>
        </p:txBody>
      </p:sp>
    </p:spTree>
    <p:extLst>
      <p:ext uri="{BB962C8B-B14F-4D97-AF65-F5344CB8AC3E}">
        <p14:creationId xmlns:p14="http://schemas.microsoft.com/office/powerpoint/2010/main" val="4088328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21"/>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1028"/>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24"/>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20"/>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5"/>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1026"/>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26"/>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19"/>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28"/>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nodeType="clickEffect">
                                  <p:stCondLst>
                                    <p:cond delay="0"/>
                                  </p:stCondLst>
                                  <p:childTnLst>
                                    <p:set>
                                      <p:cBhvr>
                                        <p:cTn id="93" dur="1" fill="hold">
                                          <p:stCondLst>
                                            <p:cond delay="0"/>
                                          </p:stCondLst>
                                        </p:cTn>
                                        <p:tgtEl>
                                          <p:spTgt spid="22"/>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14" grpId="0"/>
      <p:bldP spid="17" grpId="0"/>
      <p:bldP spid="18" grpId="0" animBg="1"/>
      <p:bldP spid="23" grpId="0" animBg="1"/>
      <p:bldP spid="24" grpId="0" animBg="1"/>
      <p:bldP spid="25" grpId="0" animBg="1"/>
      <p:bldP spid="26" grpId="0" animBg="1"/>
      <p:bldP spid="28" grpId="0" animBg="1"/>
      <p:bldP spid="3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49BE1-2CD0-C9A6-B181-96E78F8AB5EE}"/>
              </a:ext>
            </a:extLst>
          </p:cNvPr>
          <p:cNvSpPr>
            <a:spLocks noGrp="1"/>
          </p:cNvSpPr>
          <p:nvPr>
            <p:ph type="title"/>
          </p:nvPr>
        </p:nvSpPr>
        <p:spPr/>
        <p:txBody>
          <a:bodyPr/>
          <a:lstStyle/>
          <a:p>
            <a:r>
              <a:rPr lang="en-US" dirty="0"/>
              <a:t>Why do we give Diamond Rings?</a:t>
            </a:r>
          </a:p>
        </p:txBody>
      </p:sp>
      <p:sp>
        <p:nvSpPr>
          <p:cNvPr id="3" name="Text Placeholder 2">
            <a:extLst>
              <a:ext uri="{FF2B5EF4-FFF2-40B4-BE49-F238E27FC236}">
                <a16:creationId xmlns:a16="http://schemas.microsoft.com/office/drawing/2014/main" id="{CF15AD5B-D260-DF1E-3137-715D6D0ACF00}"/>
              </a:ext>
            </a:extLst>
          </p:cNvPr>
          <p:cNvSpPr>
            <a:spLocks noGrp="1"/>
          </p:cNvSpPr>
          <p:nvPr>
            <p:ph type="body" sz="quarter" idx="16"/>
          </p:nvPr>
        </p:nvSpPr>
        <p:spPr/>
        <p:txBody>
          <a:bodyPr/>
          <a:lstStyle/>
          <a:p>
            <a:r>
              <a:rPr lang="en-US" sz="1800" dirty="0"/>
              <a:t>Before 1940, Diamonds were just one option for engagement rings</a:t>
            </a:r>
          </a:p>
          <a:p>
            <a:r>
              <a:rPr lang="en-US" sz="1800" dirty="0"/>
              <a:t>After the 1930 economic downturn, in 1947, DeBeers company coined the slogan “Diamonds are Forever” and created the 4C’s as marketing tactics</a:t>
            </a:r>
          </a:p>
          <a:p>
            <a:pPr lvl="1"/>
            <a:r>
              <a:rPr lang="en-US" sz="1800" dirty="0"/>
              <a:t>Meant to show of “earning power” of the man and “worth” of the woman </a:t>
            </a:r>
            <a:r>
              <a:rPr lang="en-US" sz="1050" dirty="0"/>
              <a:t>(GIA’s words, not mine)</a:t>
            </a:r>
          </a:p>
          <a:p>
            <a:r>
              <a:rPr lang="en-US" sz="1800" dirty="0"/>
              <a:t>1953 – Marilyn Monroe “Diamonds are a Girl’s </a:t>
            </a:r>
            <a:r>
              <a:rPr lang="en-US" sz="1800" dirty="0" err="1"/>
              <a:t>Bestfriend</a:t>
            </a:r>
            <a:r>
              <a:rPr lang="en-US" sz="1800" dirty="0"/>
              <a:t>”</a:t>
            </a:r>
          </a:p>
          <a:p>
            <a:r>
              <a:rPr lang="en-US" sz="1800" dirty="0"/>
              <a:t>Diamonds have high resale value, making them desirable for a potentially ~risky~ activity</a:t>
            </a:r>
          </a:p>
          <a:p>
            <a:r>
              <a:rPr lang="en-US" sz="1800" dirty="0"/>
              <a:t>% of Brides receiving diamond engagement rings: 10% in 1939, 80% in 1990</a:t>
            </a:r>
          </a:p>
        </p:txBody>
      </p:sp>
    </p:spTree>
    <p:extLst>
      <p:ext uri="{BB962C8B-B14F-4D97-AF65-F5344CB8AC3E}">
        <p14:creationId xmlns:p14="http://schemas.microsoft.com/office/powerpoint/2010/main" val="410255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8C0994A-D5EA-188C-332C-78C5DC66C6C1}"/>
              </a:ext>
            </a:extLst>
          </p:cNvPr>
          <p:cNvSpPr>
            <a:spLocks noGrp="1"/>
          </p:cNvSpPr>
          <p:nvPr>
            <p:ph type="body" sz="quarter" idx="10"/>
          </p:nvPr>
        </p:nvSpPr>
        <p:spPr/>
        <p:txBody>
          <a:bodyPr>
            <a:normAutofit/>
          </a:bodyPr>
          <a:lstStyle/>
          <a:p>
            <a:r>
              <a:rPr lang="en-US" sz="3200" dirty="0"/>
              <a:t>Natural vs Lab-Grown</a:t>
            </a:r>
          </a:p>
        </p:txBody>
      </p:sp>
    </p:spTree>
    <p:extLst>
      <p:ext uri="{BB962C8B-B14F-4D97-AF65-F5344CB8AC3E}">
        <p14:creationId xmlns:p14="http://schemas.microsoft.com/office/powerpoint/2010/main" val="412873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20780-7F5F-6801-7A19-FD0E8362C26C}"/>
              </a:ext>
            </a:extLst>
          </p:cNvPr>
          <p:cNvSpPr>
            <a:spLocks noGrp="1"/>
          </p:cNvSpPr>
          <p:nvPr>
            <p:ph type="title"/>
          </p:nvPr>
        </p:nvSpPr>
        <p:spPr/>
        <p:txBody>
          <a:bodyPr/>
          <a:lstStyle/>
          <a:p>
            <a:r>
              <a:rPr lang="en-US" dirty="0"/>
              <a:t>Natural Diamonds</a:t>
            </a:r>
          </a:p>
        </p:txBody>
      </p:sp>
      <p:sp>
        <p:nvSpPr>
          <p:cNvPr id="3" name="Text Placeholder 2">
            <a:extLst>
              <a:ext uri="{FF2B5EF4-FFF2-40B4-BE49-F238E27FC236}">
                <a16:creationId xmlns:a16="http://schemas.microsoft.com/office/drawing/2014/main" id="{33B3B10A-CCBB-BCAD-EF0F-CFB5C3C7E253}"/>
              </a:ext>
            </a:extLst>
          </p:cNvPr>
          <p:cNvSpPr>
            <a:spLocks noGrp="1"/>
          </p:cNvSpPr>
          <p:nvPr>
            <p:ph type="body" sz="quarter" idx="16"/>
          </p:nvPr>
        </p:nvSpPr>
        <p:spPr>
          <a:xfrm>
            <a:off x="529292" y="1206233"/>
            <a:ext cx="8085415" cy="3077573"/>
          </a:xfrm>
        </p:spPr>
        <p:txBody>
          <a:bodyPr/>
          <a:lstStyle/>
          <a:p>
            <a:r>
              <a:rPr lang="en-US" sz="1800" dirty="0"/>
              <a:t>Takes a few million to billions of years to crystallize within the Earth’s mantle. </a:t>
            </a:r>
          </a:p>
          <a:p>
            <a:r>
              <a:rPr lang="en-US" sz="1800" dirty="0"/>
              <a:t>Diamonds are dated using elements in inclusions of minerals within them. It is believed most diamonds were formed when the earth was newly formed itself, and much hotter.</a:t>
            </a:r>
          </a:p>
          <a:p>
            <a:r>
              <a:rPr lang="en-US" sz="1800" dirty="0"/>
              <a:t>Diamonds that we mine today are brought to the crust by violent volcanic eruption that happened thousands of years ago (when the earth was hotter, magma came from deeper in the mantle)</a:t>
            </a:r>
          </a:p>
          <a:p>
            <a:r>
              <a:rPr lang="en-US" sz="1800" dirty="0"/>
              <a:t>Source of carbon is still unknown and debated among scientists (plant, animal, sediment material carried into the mantle during tectonic movement)</a:t>
            </a:r>
          </a:p>
          <a:p>
            <a:r>
              <a:rPr lang="en-US" sz="1800" dirty="0"/>
              <a:t>Formed at depths of 93-155 miles</a:t>
            </a:r>
          </a:p>
        </p:txBody>
      </p:sp>
    </p:spTree>
    <p:extLst>
      <p:ext uri="{BB962C8B-B14F-4D97-AF65-F5344CB8AC3E}">
        <p14:creationId xmlns:p14="http://schemas.microsoft.com/office/powerpoint/2010/main" val="21639686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rick building with a clock tower&#10;&#10;Description automatically generated with medium confidence">
            <a:extLst>
              <a:ext uri="{FF2B5EF4-FFF2-40B4-BE49-F238E27FC236}">
                <a16:creationId xmlns:a16="http://schemas.microsoft.com/office/drawing/2014/main" id="{DA5B7D86-2646-63EC-C517-004A068F24A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054728" y="0"/>
            <a:ext cx="1756015" cy="1317011"/>
          </a:xfrm>
          <a:prstGeom prst="rect">
            <a:avLst/>
          </a:prstGeom>
        </p:spPr>
      </p:pic>
      <p:pic>
        <p:nvPicPr>
          <p:cNvPr id="14" name="Picture 13" descr="Chart, funnel chart&#10;&#10;Description automatically generated">
            <a:extLst>
              <a:ext uri="{FF2B5EF4-FFF2-40B4-BE49-F238E27FC236}">
                <a16:creationId xmlns:a16="http://schemas.microsoft.com/office/drawing/2014/main" id="{DEB99DCE-9880-926A-4077-95D9F9D0369D}"/>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6228" t="9262" r="5630" b="7077"/>
          <a:stretch/>
        </p:blipFill>
        <p:spPr>
          <a:xfrm>
            <a:off x="291992" y="368376"/>
            <a:ext cx="4810205" cy="4565618"/>
          </a:xfrm>
          <a:prstGeom prst="rect">
            <a:avLst/>
          </a:prstGeom>
        </p:spPr>
      </p:pic>
      <p:cxnSp>
        <p:nvCxnSpPr>
          <p:cNvPr id="17" name="Straight Arrow Connector 16">
            <a:extLst>
              <a:ext uri="{FF2B5EF4-FFF2-40B4-BE49-F238E27FC236}">
                <a16:creationId xmlns:a16="http://schemas.microsoft.com/office/drawing/2014/main" id="{566018D7-91F2-7663-2DDA-E1159FC02896}"/>
              </a:ext>
            </a:extLst>
          </p:cNvPr>
          <p:cNvCxnSpPr>
            <a:cxnSpLocks/>
            <a:endCxn id="5" idx="1"/>
          </p:cNvCxnSpPr>
          <p:nvPr/>
        </p:nvCxnSpPr>
        <p:spPr>
          <a:xfrm flipV="1">
            <a:off x="2551099" y="658506"/>
            <a:ext cx="3503629" cy="64009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EC692707-CFA9-99E6-ECDE-C958CD597FC2}"/>
              </a:ext>
            </a:extLst>
          </p:cNvPr>
          <p:cNvCxnSpPr>
            <a:cxnSpLocks/>
            <a:endCxn id="33" idx="1"/>
          </p:cNvCxnSpPr>
          <p:nvPr/>
        </p:nvCxnSpPr>
        <p:spPr>
          <a:xfrm>
            <a:off x="2551099" y="1441529"/>
            <a:ext cx="3503629" cy="51015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54F18EA-D996-08F2-1541-241324FE66F8}"/>
              </a:ext>
            </a:extLst>
          </p:cNvPr>
          <p:cNvCxnSpPr>
            <a:cxnSpLocks/>
            <a:endCxn id="36" idx="1"/>
          </p:cNvCxnSpPr>
          <p:nvPr/>
        </p:nvCxnSpPr>
        <p:spPr>
          <a:xfrm>
            <a:off x="2551099" y="1507579"/>
            <a:ext cx="3503628" cy="172997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1985A3E-68BF-C0ED-AA41-A2A7F680FDCC}"/>
              </a:ext>
            </a:extLst>
          </p:cNvPr>
          <p:cNvCxnSpPr>
            <a:cxnSpLocks/>
          </p:cNvCxnSpPr>
          <p:nvPr/>
        </p:nvCxnSpPr>
        <p:spPr>
          <a:xfrm>
            <a:off x="2517375" y="1768836"/>
            <a:ext cx="3437751" cy="271615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33" name="Picture 32" descr="A picture containing building, outdoor, city, night&#10;&#10;Description automatically generated">
            <a:extLst>
              <a:ext uri="{FF2B5EF4-FFF2-40B4-BE49-F238E27FC236}">
                <a16:creationId xmlns:a16="http://schemas.microsoft.com/office/drawing/2014/main" id="{9FD097DE-A53A-4BFA-CDE4-B37ED7E30243}"/>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r="5306"/>
          <a:stretch/>
        </p:blipFill>
        <p:spPr>
          <a:xfrm>
            <a:off x="6054728" y="1331611"/>
            <a:ext cx="1756015" cy="1240139"/>
          </a:xfrm>
          <a:prstGeom prst="rect">
            <a:avLst/>
          </a:prstGeom>
        </p:spPr>
      </p:pic>
      <p:pic>
        <p:nvPicPr>
          <p:cNvPr id="36" name="Picture 35" descr="A busy city street&#10;&#10;Description automatically generated with medium confidence">
            <a:extLst>
              <a:ext uri="{FF2B5EF4-FFF2-40B4-BE49-F238E27FC236}">
                <a16:creationId xmlns:a16="http://schemas.microsoft.com/office/drawing/2014/main" id="{AB38507E-64B6-A8C6-367D-B2D6ED2CAA77}"/>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r="7203"/>
          <a:stretch/>
        </p:blipFill>
        <p:spPr>
          <a:xfrm>
            <a:off x="6054727" y="2606778"/>
            <a:ext cx="1756015" cy="1261555"/>
          </a:xfrm>
          <a:prstGeom prst="rect">
            <a:avLst/>
          </a:prstGeom>
        </p:spPr>
      </p:pic>
      <p:pic>
        <p:nvPicPr>
          <p:cNvPr id="42" name="Picture 41" descr="A city skyline at night&#10;&#10;Description automatically generated with low confidence">
            <a:extLst>
              <a:ext uri="{FF2B5EF4-FFF2-40B4-BE49-F238E27FC236}">
                <a16:creationId xmlns:a16="http://schemas.microsoft.com/office/drawing/2014/main" id="{25672494-144A-CCEE-13C7-D4105EC7DC67}"/>
              </a:ext>
            </a:extLst>
          </p:cNvPr>
          <p:cNvPicPr>
            <a:picLocks noChangeAspect="1"/>
          </p:cNvPicPr>
          <p:nvPr/>
        </p:nvPicPr>
        <p:blipFill rotWithShape="1">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r="5601"/>
          <a:stretch/>
        </p:blipFill>
        <p:spPr>
          <a:xfrm>
            <a:off x="6054726" y="3903361"/>
            <a:ext cx="1756015" cy="1240139"/>
          </a:xfrm>
          <a:prstGeom prst="rect">
            <a:avLst/>
          </a:prstGeom>
        </p:spPr>
      </p:pic>
      <p:sp>
        <p:nvSpPr>
          <p:cNvPr id="50" name="TextBox 49">
            <a:extLst>
              <a:ext uri="{FF2B5EF4-FFF2-40B4-BE49-F238E27FC236}">
                <a16:creationId xmlns:a16="http://schemas.microsoft.com/office/drawing/2014/main" id="{731FA0A1-41D2-3122-C5BF-5239E5490B48}"/>
              </a:ext>
            </a:extLst>
          </p:cNvPr>
          <p:cNvSpPr txBox="1"/>
          <p:nvPr/>
        </p:nvSpPr>
        <p:spPr>
          <a:xfrm>
            <a:off x="7905053" y="1767014"/>
            <a:ext cx="1041267" cy="369332"/>
          </a:xfrm>
          <a:prstGeom prst="rect">
            <a:avLst/>
          </a:prstGeom>
          <a:noFill/>
        </p:spPr>
        <p:txBody>
          <a:bodyPr wrap="square" rtlCol="0">
            <a:spAutoFit/>
          </a:bodyPr>
          <a:lstStyle/>
          <a:p>
            <a:pPr algn="ctr"/>
            <a:r>
              <a:rPr lang="en-US" i="1" dirty="0">
                <a:effectLst>
                  <a:outerShdw blurRad="38100" dist="38100" dir="2700000" algn="tl">
                    <a:srgbClr val="000000">
                      <a:alpha val="43137"/>
                    </a:srgbClr>
                  </a:outerShdw>
                </a:effectLst>
              </a:rPr>
              <a:t>93 miles</a:t>
            </a:r>
          </a:p>
        </p:txBody>
      </p:sp>
      <p:sp>
        <p:nvSpPr>
          <p:cNvPr id="51" name="TextBox 50">
            <a:extLst>
              <a:ext uri="{FF2B5EF4-FFF2-40B4-BE49-F238E27FC236}">
                <a16:creationId xmlns:a16="http://schemas.microsoft.com/office/drawing/2014/main" id="{F1C028A7-B4C7-579F-9368-DD7A1358FC90}"/>
              </a:ext>
            </a:extLst>
          </p:cNvPr>
          <p:cNvSpPr txBox="1"/>
          <p:nvPr/>
        </p:nvSpPr>
        <p:spPr>
          <a:xfrm>
            <a:off x="7810741" y="3016461"/>
            <a:ext cx="1229892" cy="369332"/>
          </a:xfrm>
          <a:prstGeom prst="rect">
            <a:avLst/>
          </a:prstGeom>
          <a:noFill/>
        </p:spPr>
        <p:txBody>
          <a:bodyPr wrap="square" rtlCol="0">
            <a:spAutoFit/>
          </a:bodyPr>
          <a:lstStyle/>
          <a:p>
            <a:pPr algn="ctr"/>
            <a:r>
              <a:rPr lang="en-US" i="1" dirty="0">
                <a:effectLst>
                  <a:outerShdw blurRad="38100" dist="38100" dir="2700000" algn="tl">
                    <a:srgbClr val="000000">
                      <a:alpha val="43137"/>
                    </a:srgbClr>
                  </a:outerShdw>
                </a:effectLst>
              </a:rPr>
              <a:t>155 miles</a:t>
            </a:r>
          </a:p>
        </p:txBody>
      </p:sp>
      <p:sp>
        <p:nvSpPr>
          <p:cNvPr id="53" name="TextBox 52">
            <a:extLst>
              <a:ext uri="{FF2B5EF4-FFF2-40B4-BE49-F238E27FC236}">
                <a16:creationId xmlns:a16="http://schemas.microsoft.com/office/drawing/2014/main" id="{D4CD67EB-2D08-80A3-4372-CB4704684A19}"/>
              </a:ext>
            </a:extLst>
          </p:cNvPr>
          <p:cNvSpPr txBox="1"/>
          <p:nvPr/>
        </p:nvSpPr>
        <p:spPr>
          <a:xfrm>
            <a:off x="7743690" y="4278016"/>
            <a:ext cx="1229892" cy="369332"/>
          </a:xfrm>
          <a:prstGeom prst="rect">
            <a:avLst/>
          </a:prstGeom>
          <a:noFill/>
        </p:spPr>
        <p:txBody>
          <a:bodyPr wrap="square" rtlCol="0">
            <a:spAutoFit/>
          </a:bodyPr>
          <a:lstStyle/>
          <a:p>
            <a:pPr algn="ctr"/>
            <a:r>
              <a:rPr lang="en-US" i="1" dirty="0">
                <a:effectLst>
                  <a:outerShdw blurRad="38100" dist="38100" dir="2700000" algn="tl">
                    <a:srgbClr val="000000">
                      <a:alpha val="43137"/>
                    </a:srgbClr>
                  </a:outerShdw>
                </a:effectLst>
              </a:rPr>
              <a:t>500 miles</a:t>
            </a:r>
          </a:p>
        </p:txBody>
      </p:sp>
    </p:spTree>
    <p:extLst>
      <p:ext uri="{BB962C8B-B14F-4D97-AF65-F5344CB8AC3E}">
        <p14:creationId xmlns:p14="http://schemas.microsoft.com/office/powerpoint/2010/main" val="3882001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D009B-6A3E-8D9C-1E59-55571A1F1B88}"/>
              </a:ext>
            </a:extLst>
          </p:cNvPr>
          <p:cNvSpPr>
            <a:spLocks noGrp="1"/>
          </p:cNvSpPr>
          <p:nvPr>
            <p:ph type="title"/>
          </p:nvPr>
        </p:nvSpPr>
        <p:spPr/>
        <p:txBody>
          <a:bodyPr/>
          <a:lstStyle/>
          <a:p>
            <a:r>
              <a:rPr lang="en-US" dirty="0"/>
              <a:t>Synthetic Lab-Grown Diamonds</a:t>
            </a:r>
          </a:p>
        </p:txBody>
      </p:sp>
      <p:sp>
        <p:nvSpPr>
          <p:cNvPr id="3" name="Text Placeholder 2">
            <a:extLst>
              <a:ext uri="{FF2B5EF4-FFF2-40B4-BE49-F238E27FC236}">
                <a16:creationId xmlns:a16="http://schemas.microsoft.com/office/drawing/2014/main" id="{F5560509-F9AB-45B1-0A1E-BA019F7D33C4}"/>
              </a:ext>
            </a:extLst>
          </p:cNvPr>
          <p:cNvSpPr>
            <a:spLocks noGrp="1"/>
          </p:cNvSpPr>
          <p:nvPr>
            <p:ph type="body" sz="quarter" idx="16"/>
          </p:nvPr>
        </p:nvSpPr>
        <p:spPr>
          <a:xfrm>
            <a:off x="522404" y="394434"/>
            <a:ext cx="4199446" cy="3077573"/>
          </a:xfrm>
        </p:spPr>
        <p:txBody>
          <a:bodyPr/>
          <a:lstStyle/>
          <a:p>
            <a:pPr marL="0" indent="0">
              <a:buNone/>
            </a:pPr>
            <a:endParaRPr lang="en-US" sz="2000" b="1" dirty="0">
              <a:solidFill>
                <a:srgbClr val="092C74"/>
              </a:solidFill>
              <a:effectLst>
                <a:outerShdw blurRad="38100" dist="38100" dir="2700000" algn="tl">
                  <a:srgbClr val="000000">
                    <a:alpha val="43137"/>
                  </a:srgbClr>
                </a:outerShdw>
              </a:effectLst>
            </a:endParaRPr>
          </a:p>
          <a:p>
            <a:pPr marL="0" indent="0">
              <a:buNone/>
            </a:pPr>
            <a:endParaRPr lang="en-US" sz="2000" b="1" dirty="0">
              <a:solidFill>
                <a:srgbClr val="092C74"/>
              </a:solidFill>
              <a:effectLst>
                <a:outerShdw blurRad="38100" dist="38100" dir="2700000" algn="tl">
                  <a:srgbClr val="000000">
                    <a:alpha val="43137"/>
                  </a:srgbClr>
                </a:outerShdw>
              </a:effectLst>
            </a:endParaRPr>
          </a:p>
          <a:p>
            <a:pPr marL="0" indent="0">
              <a:buNone/>
            </a:pPr>
            <a:r>
              <a:rPr lang="en-US" sz="2000" b="1" dirty="0">
                <a:solidFill>
                  <a:srgbClr val="092C74"/>
                </a:solidFill>
                <a:effectLst>
                  <a:outerShdw blurRad="38100" dist="38100" dir="2700000" algn="tl">
                    <a:srgbClr val="000000">
                      <a:alpha val="43137"/>
                    </a:srgbClr>
                  </a:outerShdw>
                </a:effectLst>
              </a:rPr>
              <a:t>Two methods of growth:</a:t>
            </a:r>
          </a:p>
          <a:p>
            <a:pPr marL="342900" indent="-342900">
              <a:buFont typeface="+mj-lt"/>
              <a:buAutoNum type="arabicPeriod"/>
            </a:pPr>
            <a:r>
              <a:rPr lang="en-US" sz="2000" b="1" dirty="0">
                <a:solidFill>
                  <a:srgbClr val="092C74"/>
                </a:solidFill>
                <a:effectLst>
                  <a:outerShdw blurRad="38100" dist="38100" dir="2700000" algn="tl">
                    <a:srgbClr val="000000">
                      <a:alpha val="43137"/>
                    </a:srgbClr>
                  </a:outerShdw>
                </a:effectLst>
              </a:rPr>
              <a:t>High Pressure High Temperature (HPHT) Process</a:t>
            </a:r>
          </a:p>
          <a:p>
            <a:pPr marL="342900" indent="-342900">
              <a:buFont typeface="+mj-lt"/>
              <a:buAutoNum type="arabicPeriod"/>
            </a:pPr>
            <a:r>
              <a:rPr lang="en-US" sz="2000" b="1" dirty="0">
                <a:solidFill>
                  <a:srgbClr val="092C74"/>
                </a:solidFill>
                <a:effectLst>
                  <a:outerShdw blurRad="38100" dist="38100" dir="2700000" algn="tl">
                    <a:srgbClr val="000000">
                      <a:alpha val="43137"/>
                    </a:srgbClr>
                  </a:outerShdw>
                </a:effectLst>
              </a:rPr>
              <a:t>Chemical Vapor Deposition (CVD)</a:t>
            </a:r>
          </a:p>
        </p:txBody>
      </p:sp>
      <p:pic>
        <p:nvPicPr>
          <p:cNvPr id="5" name="Picture 4">
            <a:extLst>
              <a:ext uri="{FF2B5EF4-FFF2-40B4-BE49-F238E27FC236}">
                <a16:creationId xmlns:a16="http://schemas.microsoft.com/office/drawing/2014/main" id="{83AAA601-4A92-74EA-076C-C661F4825FED}"/>
              </a:ext>
            </a:extLst>
          </p:cNvPr>
          <p:cNvPicPr>
            <a:picLocks noChangeAspect="1"/>
          </p:cNvPicPr>
          <p:nvPr/>
        </p:nvPicPr>
        <p:blipFill>
          <a:blip r:embed="rId3"/>
          <a:stretch>
            <a:fillRect/>
          </a:stretch>
        </p:blipFill>
        <p:spPr>
          <a:xfrm>
            <a:off x="4804264" y="1115719"/>
            <a:ext cx="4115157" cy="3627434"/>
          </a:xfrm>
          <a:prstGeom prst="rect">
            <a:avLst/>
          </a:prstGeom>
        </p:spPr>
      </p:pic>
      <p:pic>
        <p:nvPicPr>
          <p:cNvPr id="7" name="Picture 6">
            <a:extLst>
              <a:ext uri="{FF2B5EF4-FFF2-40B4-BE49-F238E27FC236}">
                <a16:creationId xmlns:a16="http://schemas.microsoft.com/office/drawing/2014/main" id="{32C9275A-FDA1-E4EB-F069-367B219D0147}"/>
              </a:ext>
            </a:extLst>
          </p:cNvPr>
          <p:cNvPicPr>
            <a:picLocks noChangeAspect="1"/>
          </p:cNvPicPr>
          <p:nvPr/>
        </p:nvPicPr>
        <p:blipFill>
          <a:blip r:embed="rId4"/>
          <a:stretch>
            <a:fillRect/>
          </a:stretch>
        </p:blipFill>
        <p:spPr>
          <a:xfrm>
            <a:off x="5089905" y="1225753"/>
            <a:ext cx="3328469" cy="3407366"/>
          </a:xfrm>
          <a:prstGeom prst="rect">
            <a:avLst/>
          </a:prstGeom>
        </p:spPr>
      </p:pic>
      <p:pic>
        <p:nvPicPr>
          <p:cNvPr id="8" name="Picture 7">
            <a:extLst>
              <a:ext uri="{FF2B5EF4-FFF2-40B4-BE49-F238E27FC236}">
                <a16:creationId xmlns:a16="http://schemas.microsoft.com/office/drawing/2014/main" id="{6E204493-353D-C1A3-CB5B-1B53BED3A715}"/>
              </a:ext>
            </a:extLst>
          </p:cNvPr>
          <p:cNvPicPr>
            <a:picLocks noChangeAspect="1"/>
          </p:cNvPicPr>
          <p:nvPr/>
        </p:nvPicPr>
        <p:blipFill>
          <a:blip r:embed="rId5"/>
          <a:stretch>
            <a:fillRect/>
          </a:stretch>
        </p:blipFill>
        <p:spPr>
          <a:xfrm>
            <a:off x="5188466" y="1074695"/>
            <a:ext cx="3017096" cy="2118671"/>
          </a:xfrm>
          <a:prstGeom prst="rect">
            <a:avLst/>
          </a:prstGeom>
        </p:spPr>
      </p:pic>
      <p:pic>
        <p:nvPicPr>
          <p:cNvPr id="9" name="Picture 8">
            <a:extLst>
              <a:ext uri="{FF2B5EF4-FFF2-40B4-BE49-F238E27FC236}">
                <a16:creationId xmlns:a16="http://schemas.microsoft.com/office/drawing/2014/main" id="{DFC87DCF-6538-0601-C582-C6881833BC63}"/>
              </a:ext>
            </a:extLst>
          </p:cNvPr>
          <p:cNvPicPr>
            <a:picLocks noChangeAspect="1"/>
          </p:cNvPicPr>
          <p:nvPr/>
        </p:nvPicPr>
        <p:blipFill rotWithShape="1">
          <a:blip r:embed="rId6"/>
          <a:srcRect l="6261" r="7868" b="5220"/>
          <a:stretch/>
        </p:blipFill>
        <p:spPr>
          <a:xfrm>
            <a:off x="5188466" y="3416647"/>
            <a:ext cx="3113019" cy="1304315"/>
          </a:xfrm>
          <a:prstGeom prst="rect">
            <a:avLst/>
          </a:prstGeom>
        </p:spPr>
      </p:pic>
      <p:pic>
        <p:nvPicPr>
          <p:cNvPr id="10" name="Picture 9">
            <a:extLst>
              <a:ext uri="{FF2B5EF4-FFF2-40B4-BE49-F238E27FC236}">
                <a16:creationId xmlns:a16="http://schemas.microsoft.com/office/drawing/2014/main" id="{02BF5F6E-9A5B-88BF-ECEC-8FA0EC03712B}"/>
              </a:ext>
            </a:extLst>
          </p:cNvPr>
          <p:cNvPicPr>
            <a:picLocks noChangeAspect="1"/>
          </p:cNvPicPr>
          <p:nvPr/>
        </p:nvPicPr>
        <p:blipFill>
          <a:blip r:embed="rId7"/>
          <a:stretch>
            <a:fillRect/>
          </a:stretch>
        </p:blipFill>
        <p:spPr>
          <a:xfrm>
            <a:off x="4639435" y="1572958"/>
            <a:ext cx="4115157" cy="2712955"/>
          </a:xfrm>
          <a:prstGeom prst="rect">
            <a:avLst/>
          </a:prstGeom>
        </p:spPr>
      </p:pic>
      <p:sp>
        <p:nvSpPr>
          <p:cNvPr id="4" name="TextBox 3">
            <a:extLst>
              <a:ext uri="{FF2B5EF4-FFF2-40B4-BE49-F238E27FC236}">
                <a16:creationId xmlns:a16="http://schemas.microsoft.com/office/drawing/2014/main" id="{3CE37B96-1622-4AD3-E6A6-14C4701309D2}"/>
              </a:ext>
            </a:extLst>
          </p:cNvPr>
          <p:cNvSpPr txBox="1"/>
          <p:nvPr/>
        </p:nvSpPr>
        <p:spPr>
          <a:xfrm>
            <a:off x="346444" y="3099318"/>
            <a:ext cx="3970647" cy="1600438"/>
          </a:xfrm>
          <a:prstGeom prst="rect">
            <a:avLst/>
          </a:prstGeom>
          <a:noFill/>
          <a:ln>
            <a:solidFill>
              <a:schemeClr val="tx2"/>
            </a:solidFill>
          </a:ln>
        </p:spPr>
        <p:txBody>
          <a:bodyPr wrap="square" rtlCol="0">
            <a:spAutoFit/>
          </a:bodyPr>
          <a:lstStyle/>
          <a:p>
            <a:pPr marL="285750" indent="-285750">
              <a:buFont typeface="Arial" panose="020B0604020202020204" pitchFamily="34" charset="0"/>
              <a:buChar char="•"/>
            </a:pPr>
            <a:r>
              <a:rPr lang="en-US" sz="1400" dirty="0"/>
              <a:t>Electrical conductivity can differ due to boron inclusions in lab grown diamonds, making it less insulative. </a:t>
            </a:r>
          </a:p>
          <a:p>
            <a:pPr marL="285750" indent="-285750">
              <a:buFont typeface="Arial" panose="020B0604020202020204" pitchFamily="34" charset="0"/>
              <a:buChar char="•"/>
            </a:pPr>
            <a:r>
              <a:rPr lang="en-US" sz="1400" dirty="0"/>
              <a:t>They also tend to be slightly magnetic due to metallic inclusions</a:t>
            </a:r>
          </a:p>
          <a:p>
            <a:pPr marL="285750" indent="-285750">
              <a:buFont typeface="Arial" panose="020B0604020202020204" pitchFamily="34" charset="0"/>
              <a:buChar char="•"/>
            </a:pPr>
            <a:r>
              <a:rPr lang="en-US" sz="1400" dirty="0"/>
              <a:t>Lab grown will fluorescence after excitation by low wave UV light (sunlight even!)</a:t>
            </a:r>
          </a:p>
        </p:txBody>
      </p:sp>
    </p:spTree>
    <p:extLst>
      <p:ext uri="{BB962C8B-B14F-4D97-AF65-F5344CB8AC3E}">
        <p14:creationId xmlns:p14="http://schemas.microsoft.com/office/powerpoint/2010/main" val="3635573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8"/>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EP Presentation Theme - Simple">
  <a:themeElements>
    <a:clrScheme name="EP Colors">
      <a:dk1>
        <a:srgbClr val="000000"/>
      </a:dk1>
      <a:lt1>
        <a:sysClr val="window" lastClr="FFFFFF"/>
      </a:lt1>
      <a:dk2>
        <a:srgbClr val="002D72"/>
      </a:dk2>
      <a:lt2>
        <a:srgbClr val="68ACE5"/>
      </a:lt2>
      <a:accent1>
        <a:srgbClr val="0072CE"/>
      </a:accent1>
      <a:accent2>
        <a:srgbClr val="009B77"/>
      </a:accent2>
      <a:accent3>
        <a:srgbClr val="418FDE"/>
      </a:accent3>
      <a:accent4>
        <a:srgbClr val="CF4520"/>
      </a:accent4>
      <a:accent5>
        <a:srgbClr val="A15A95"/>
      </a:accent5>
      <a:accent6>
        <a:srgbClr val="F1C400"/>
      </a:accent6>
      <a:hlink>
        <a:srgbClr val="0072CE"/>
      </a:hlink>
      <a:folHlink>
        <a:srgbClr val="727272"/>
      </a:folHlink>
    </a:clrScheme>
    <a:fontScheme name="EP Fonts">
      <a:majorFont>
        <a:latin typeface="Tahoma"/>
        <a:ea typeface=""/>
        <a:cs typeface=""/>
      </a:majorFont>
      <a:minorFont>
        <a:latin typeface="Taho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 PowerPoint Template_10.potx" id="{17F40019-BFB7-44D3-84CE-E0F8D88E9A5B}" vid="{CF94C3F4-83D7-42AE-91B9-0002357E9103}"/>
    </a:ext>
  </a:extLst>
</a:theme>
</file>

<file path=ppt/theme/theme2.xml><?xml version="1.0" encoding="utf-8"?>
<a:theme xmlns:a="http://schemas.openxmlformats.org/drawingml/2006/main" name="1_EP Presentation Theme - Fancy">
  <a:themeElements>
    <a:clrScheme name="EP Colors">
      <a:dk1>
        <a:srgbClr val="000000"/>
      </a:dk1>
      <a:lt1>
        <a:sysClr val="window" lastClr="FFFFFF"/>
      </a:lt1>
      <a:dk2>
        <a:srgbClr val="002D72"/>
      </a:dk2>
      <a:lt2>
        <a:srgbClr val="68ACE5"/>
      </a:lt2>
      <a:accent1>
        <a:srgbClr val="0072CE"/>
      </a:accent1>
      <a:accent2>
        <a:srgbClr val="009B77"/>
      </a:accent2>
      <a:accent3>
        <a:srgbClr val="418FDE"/>
      </a:accent3>
      <a:accent4>
        <a:srgbClr val="CF4520"/>
      </a:accent4>
      <a:accent5>
        <a:srgbClr val="A15A95"/>
      </a:accent5>
      <a:accent6>
        <a:srgbClr val="F1C400"/>
      </a:accent6>
      <a:hlink>
        <a:srgbClr val="0072CE"/>
      </a:hlink>
      <a:folHlink>
        <a:srgbClr val="727272"/>
      </a:folHlink>
    </a:clrScheme>
    <a:fontScheme name="EP Fonts">
      <a:majorFont>
        <a:latin typeface="Tahoma"/>
        <a:ea typeface=""/>
        <a:cs typeface=""/>
      </a:majorFont>
      <a:minorFont>
        <a:latin typeface="Taho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 PowerPoint Template_10.potx" id="{17F40019-BFB7-44D3-84CE-E0F8D88E9A5B}" vid="{144B22F5-8121-4E9A-ABCD-0A5F91BB1F8C}"/>
    </a:ext>
  </a:extLst>
</a:theme>
</file>

<file path=ppt/theme/theme3.xml><?xml version="1.0" encoding="utf-8"?>
<a:theme xmlns:a="http://schemas.openxmlformats.org/drawingml/2006/main" name="2_EP Presentation Theme - Special">
  <a:themeElements>
    <a:clrScheme name="EP Colors">
      <a:dk1>
        <a:srgbClr val="000000"/>
      </a:dk1>
      <a:lt1>
        <a:sysClr val="window" lastClr="FFFFFF"/>
      </a:lt1>
      <a:dk2>
        <a:srgbClr val="002D72"/>
      </a:dk2>
      <a:lt2>
        <a:srgbClr val="68ACE5"/>
      </a:lt2>
      <a:accent1>
        <a:srgbClr val="0072CE"/>
      </a:accent1>
      <a:accent2>
        <a:srgbClr val="009B77"/>
      </a:accent2>
      <a:accent3>
        <a:srgbClr val="418FDE"/>
      </a:accent3>
      <a:accent4>
        <a:srgbClr val="CF4520"/>
      </a:accent4>
      <a:accent5>
        <a:srgbClr val="A15A95"/>
      </a:accent5>
      <a:accent6>
        <a:srgbClr val="F1C400"/>
      </a:accent6>
      <a:hlink>
        <a:srgbClr val="0072CE"/>
      </a:hlink>
      <a:folHlink>
        <a:srgbClr val="727272"/>
      </a:folHlink>
    </a:clrScheme>
    <a:fontScheme name="EP Fonts">
      <a:majorFont>
        <a:latin typeface="Tahoma"/>
        <a:ea typeface=""/>
        <a:cs typeface=""/>
      </a:majorFont>
      <a:minorFont>
        <a:latin typeface="Taho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 PowerPoint Template_10.potx" id="{17F40019-BFB7-44D3-84CE-E0F8D88E9A5B}" vid="{A78D99FD-26EF-46C5-A699-C688BF5B8C4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81B81209776AF40B8AAD3C366C78D42" ma:contentTypeVersion="16" ma:contentTypeDescription="Create a new document." ma:contentTypeScope="" ma:versionID="92b4d8589ea70cc3babbccd64bc53cad">
  <xsd:schema xmlns:xsd="http://www.w3.org/2001/XMLSchema" xmlns:xs="http://www.w3.org/2001/XMLSchema" xmlns:p="http://schemas.microsoft.com/office/2006/metadata/properties" xmlns:ns2="e3b5c32c-df6c-443f-b08b-73d85d62f2b5" xmlns:ns3="168931df-3f45-4445-be76-105235143e52" targetNamespace="http://schemas.microsoft.com/office/2006/metadata/properties" ma:root="true" ma:fieldsID="72b47f574620adb5caa7d0745a9792d9" ns2:_="" ns3:_="">
    <xsd:import namespace="e3b5c32c-df6c-443f-b08b-73d85d62f2b5"/>
    <xsd:import namespace="168931df-3f45-4445-be76-105235143e5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b5c32c-df6c-443f-b08b-73d85d62f2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3f7c956-802a-45ac-b2ba-cc78506785f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8931df-3f45-4445-be76-105235143e5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5244521-1179-49f0-ac58-4256886de161}" ma:internalName="TaxCatchAll" ma:showField="CatchAllData" ma:web="168931df-3f45-4445-be76-105235143e5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168931df-3f45-4445-be76-105235143e52">
      <UserInfo>
        <DisplayName>CLDT Members</DisplayName>
        <AccountId>7</AccountId>
        <AccountType/>
      </UserInfo>
      <UserInfo>
        <DisplayName>Leonid Felikson</DisplayName>
        <AccountId>722</AccountId>
        <AccountType/>
      </UserInfo>
    </SharedWithUsers>
    <lcf76f155ced4ddcb4097134ff3c332f xmlns="e3b5c32c-df6c-443f-b08b-73d85d62f2b5">
      <Terms xmlns="http://schemas.microsoft.com/office/infopath/2007/PartnerControls"/>
    </lcf76f155ced4ddcb4097134ff3c332f>
    <TaxCatchAll xmlns="168931df-3f45-4445-be76-105235143e52" xsi:nil="true"/>
  </documentManagement>
</p:properties>
</file>

<file path=customXml/itemProps1.xml><?xml version="1.0" encoding="utf-8"?>
<ds:datastoreItem xmlns:ds="http://schemas.openxmlformats.org/officeDocument/2006/customXml" ds:itemID="{C68D0B6D-D256-49F8-BE10-8C26F01F39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3b5c32c-df6c-443f-b08b-73d85d62f2b5"/>
    <ds:schemaRef ds:uri="168931df-3f45-4445-be76-105235143e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F8F7E09-D485-4407-984B-97D2EA2C8D55}">
  <ds:schemaRefs>
    <ds:schemaRef ds:uri="http://schemas.microsoft.com/sharepoint/v3/contenttype/forms"/>
  </ds:schemaRefs>
</ds:datastoreItem>
</file>

<file path=customXml/itemProps3.xml><?xml version="1.0" encoding="utf-8"?>
<ds:datastoreItem xmlns:ds="http://schemas.openxmlformats.org/officeDocument/2006/customXml" ds:itemID="{F8A04465-0014-4D33-ABA2-D6924F11FEE0}">
  <ds:schemaRefs>
    <ds:schemaRef ds:uri="e3b5c32c-df6c-443f-b08b-73d85d62f2b5"/>
    <ds:schemaRef ds:uri="http://schemas.microsoft.com/office/2006/documentManagement/types"/>
    <ds:schemaRef ds:uri="http://purl.org/dc/terms/"/>
    <ds:schemaRef ds:uri="168931df-3f45-4445-be76-105235143e52"/>
    <ds:schemaRef ds:uri="http://purl.org/dc/dcmitype/"/>
    <ds:schemaRef ds:uri="http://www.w3.org/XML/1998/namespace"/>
    <ds:schemaRef ds:uri="http://purl.org/dc/elements/1.1/"/>
    <ds:schemaRef ds:uri="http://schemas.microsoft.com/office/infopath/2007/PartnerControl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EP PowerPoint Template</Template>
  <TotalTime>6175</TotalTime>
  <Words>2215</Words>
  <Application>Microsoft Macintosh PowerPoint</Application>
  <PresentationFormat>On-screen Show (16:9)</PresentationFormat>
  <Paragraphs>200</Paragraphs>
  <Slides>20</Slides>
  <Notes>12</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20</vt:i4>
      </vt:variant>
    </vt:vector>
  </HeadingPairs>
  <TitlesOfParts>
    <vt:vector size="32" baseType="lpstr">
      <vt:lpstr>Arial</vt:lpstr>
      <vt:lpstr>Calibri</vt:lpstr>
      <vt:lpstr>Courier New</vt:lpstr>
      <vt:lpstr>Roboto</vt:lpstr>
      <vt:lpstr>Source Sans Pro</vt:lpstr>
      <vt:lpstr>Source Serif Pro</vt:lpstr>
      <vt:lpstr>Tahoma</vt:lpstr>
      <vt:lpstr>Times New Roman</vt:lpstr>
      <vt:lpstr>Wingdings</vt:lpstr>
      <vt:lpstr>EP Presentation Theme - Simple</vt:lpstr>
      <vt:lpstr>1_EP Presentation Theme - Fancy</vt:lpstr>
      <vt:lpstr>2_EP Presentation Theme - Special</vt:lpstr>
      <vt:lpstr>Diamonds:  Their uses; the lab-created debacle; and why, as a woman, am I supposed to be obsessed with them?</vt:lpstr>
      <vt:lpstr>Agenda</vt:lpstr>
      <vt:lpstr>What is a Diamond?</vt:lpstr>
      <vt:lpstr>Comparison of Carbon Allotropes</vt:lpstr>
      <vt:lpstr>Why do we give Diamond Rings?</vt:lpstr>
      <vt:lpstr>PowerPoint Presentation</vt:lpstr>
      <vt:lpstr>Natural Diamonds</vt:lpstr>
      <vt:lpstr>PowerPoint Presentation</vt:lpstr>
      <vt:lpstr>Synthetic Lab-Grown Diamonds</vt:lpstr>
      <vt:lpstr>Grading Diamonds/4C’s (a buying guide, if you will …. you’re welcome)</vt:lpstr>
      <vt:lpstr>Cut</vt:lpstr>
      <vt:lpstr>Clarity</vt:lpstr>
      <vt:lpstr>Clarity - Types of Inclusions</vt:lpstr>
      <vt:lpstr>Carat</vt:lpstr>
      <vt:lpstr> Color</vt:lpstr>
      <vt:lpstr>Color - “Fancy” Diamonds</vt:lpstr>
      <vt:lpstr>Pro Vs. Con Lab-Grown</vt:lpstr>
      <vt:lpstr>Pro vs. Con Diamonds in general</vt:lpstr>
      <vt:lpstr>PowerPoint Presentation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Alternative Text Requirements</dc:title>
  <dc:creator>Kate Brizzolara</dc:creator>
  <cp:lastModifiedBy>Catherine Barrie</cp:lastModifiedBy>
  <cp:revision>5</cp:revision>
  <dcterms:created xsi:type="dcterms:W3CDTF">2023-05-09T17:34:11Z</dcterms:created>
  <dcterms:modified xsi:type="dcterms:W3CDTF">2024-03-13T19:59:44Z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0x010100681B81209776AF40B8AAD3C366C78D42</vt:lpwstr>
  </property>
  <property fmtid="{D5CDD505-2E9C-101B-9397-08002B2CF9AE}" pid="3" name="MediaServiceImageTags">
    <vt:lpwstr/>
  </property>
</Properties>
</file>